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2105620 Week 5 — Reverse-engineering II: the Introduction and the gap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