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2105620 Week 6 — Reverse-engineering III: Methods, Results, and evidence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