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mp3" ContentType="audio/m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fccd904e5be475c" /><Relationship Type="http://schemas.openxmlformats.org/officeDocument/2006/relationships/extended-properties" Target="/docProps/app.xml" Id="R556e9573cb9e4683" /><Relationship Type="http://schemas.openxmlformats.org/officeDocument/2006/relationships/officeDocument" Target="/ppt/presentation.xml" Id="R9325336f4a3b4d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19b10136d2e47df"/>
  </p:sldMasterIdLst>
  <p:sldIdLst>
    <p:sldId xmlns:r="http://schemas.openxmlformats.org/officeDocument/2006/relationships" id="256" r:id="Rd0a9cf07897a449b"/>
    <p:sldId xmlns:r="http://schemas.openxmlformats.org/officeDocument/2006/relationships" id="257" r:id="Rd915214b98a14f81"/>
    <p:sldId xmlns:r="http://schemas.openxmlformats.org/officeDocument/2006/relationships" id="258" r:id="R7388d62552674783"/>
    <p:sldId xmlns:r="http://schemas.openxmlformats.org/officeDocument/2006/relationships" id="259" r:id="R088e0a0354be48fc"/>
    <p:sldId xmlns:r="http://schemas.openxmlformats.org/officeDocument/2006/relationships" id="260" r:id="R11d7cc03576741f6"/>
    <p:sldId xmlns:r="http://schemas.openxmlformats.org/officeDocument/2006/relationships" id="261" r:id="R698dd73ec78445cd"/>
    <p:sldId xmlns:r="http://schemas.openxmlformats.org/officeDocument/2006/relationships" id="262" r:id="Re4302aa7c3a44ce7"/>
    <p:sldId xmlns:r="http://schemas.openxmlformats.org/officeDocument/2006/relationships" id="263" r:id="Rdae3f826a0bb43cf"/>
    <p:sldId xmlns:r="http://schemas.openxmlformats.org/officeDocument/2006/relationships" id="264" r:id="R61b61d1f412d437b"/>
    <p:sldId xmlns:r="http://schemas.openxmlformats.org/officeDocument/2006/relationships" id="265" r:id="R08ba4ba31bb04c40"/>
    <p:sldId xmlns:r="http://schemas.openxmlformats.org/officeDocument/2006/relationships" id="266" r:id="R90dd7ba62ebb4058"/>
    <p:sldId xmlns:r="http://schemas.openxmlformats.org/officeDocument/2006/relationships" id="267" r:id="R5bb4e5b476db4b91"/>
    <p:sldId xmlns:r="http://schemas.openxmlformats.org/officeDocument/2006/relationships" id="268" r:id="Rdb0b100f15d64e79"/>
    <p:sldId xmlns:r="http://schemas.openxmlformats.org/officeDocument/2006/relationships" id="269" r:id="R72c66bf60c8843af"/>
    <p:sldId xmlns:r="http://schemas.openxmlformats.org/officeDocument/2006/relationships" id="270" r:id="R9e75226508a1489f"/>
    <p:sldId xmlns:r="http://schemas.openxmlformats.org/officeDocument/2006/relationships" id="271" r:id="R46b5830283b545b6"/>
    <p:sldId xmlns:r="http://schemas.openxmlformats.org/officeDocument/2006/relationships" id="272" r:id="R08300c3fddd243b1"/>
    <p:sldId xmlns:r="http://schemas.openxmlformats.org/officeDocument/2006/relationships" id="273" r:id="Ra03d634d4b2e43c6"/>
    <p:sldId xmlns:r="http://schemas.openxmlformats.org/officeDocument/2006/relationships" id="274" r:id="Rf5cb4c296abf4ad0"/>
    <p:sldId xmlns:r="http://schemas.openxmlformats.org/officeDocument/2006/relationships" id="275" r:id="R35cb4e110051488c"/>
    <p:sldId xmlns:r="http://schemas.openxmlformats.org/officeDocument/2006/relationships" id="276" r:id="Rff911b25c4bd4a6f"/>
    <p:sldId xmlns:r="http://schemas.openxmlformats.org/officeDocument/2006/relationships" id="277" r:id="R7e81b5e2f05e4a58"/>
    <p:sldId xmlns:r="http://schemas.openxmlformats.org/officeDocument/2006/relationships" id="278" r:id="Re48ff908bf8747e7"/>
    <p:sldId xmlns:r="http://schemas.openxmlformats.org/officeDocument/2006/relationships" id="279" r:id="Rbf510f8ed6c24e35"/>
    <p:sldId xmlns:r="http://schemas.openxmlformats.org/officeDocument/2006/relationships" id="280" r:id="R4434fd7e00564a2b"/>
    <p:sldId xmlns:r="http://schemas.openxmlformats.org/officeDocument/2006/relationships" id="281" r:id="R2b6dbccb4616406e"/>
    <p:sldId xmlns:r="http://schemas.openxmlformats.org/officeDocument/2006/relationships" id="282" r:id="R7d2158871e9a455b"/>
    <p:sldId xmlns:r="http://schemas.openxmlformats.org/officeDocument/2006/relationships" id="283" r:id="R251fb45d397e48b7"/>
    <p:sldId xmlns:r="http://schemas.openxmlformats.org/officeDocument/2006/relationships" id="284" r:id="R9294aee8b5054839"/>
    <p:sldId xmlns:r="http://schemas.openxmlformats.org/officeDocument/2006/relationships" id="285" r:id="R586d8cb001da4b14"/>
    <p:sldId xmlns:r="http://schemas.openxmlformats.org/officeDocument/2006/relationships" id="286" r:id="R7ad62bfaf7e44746"/>
    <p:sldId xmlns:r="http://schemas.openxmlformats.org/officeDocument/2006/relationships" id="287" r:id="Rd796fcdf5c9f42ee"/>
    <p:sldId xmlns:r="http://schemas.openxmlformats.org/officeDocument/2006/relationships" id="288" r:id="R8bb16986b5b0478a"/>
    <p:sldId xmlns:r="http://schemas.openxmlformats.org/officeDocument/2006/relationships" id="289" r:id="R8290261f6dd3412f"/>
    <p:sldId xmlns:r="http://schemas.openxmlformats.org/officeDocument/2006/relationships" id="290" r:id="Rdb206e9a22094b2a"/>
    <p:sldId xmlns:r="http://schemas.openxmlformats.org/officeDocument/2006/relationships" id="291" r:id="R85c576027d62428a"/>
    <p:sldId xmlns:r="http://schemas.openxmlformats.org/officeDocument/2006/relationships" id="292" r:id="R70c923eabc094dde"/>
    <p:sldId xmlns:r="http://schemas.openxmlformats.org/officeDocument/2006/relationships" id="293" r:id="R59931fb38da742da"/>
    <p:sldId xmlns:r="http://schemas.openxmlformats.org/officeDocument/2006/relationships" id="294" r:id="R6ca7b8d92ee84e53"/>
    <p:sldId xmlns:r="http://schemas.openxmlformats.org/officeDocument/2006/relationships" id="295" r:id="Rc6151a960ee54827"/>
  </p:sldIdLst>
  <p:sldSz cx="12192000" cy="6858000"/>
  <p:notesSz cx="6858000" cy="9144000"/>
</p:presentation>
</file>

<file path=ppt/presProps.xml><?xml version="1.0" encoding="utf-8"?>
<ns0:presentationPr xmlns:ns0="http://schemas.openxmlformats.org/presentationml/2006/main" xmlns:ns1="http://schemas.microsoft.com/office/powerpoint/2010/main" xmlns:ns2="http://schemas.microsoft.com/office/powerpoint/2012/main">
  <ns0:showPr useTimings="1"/>
  <ns0:extLst>
    <ns0:ext uri="{E76CE94A-603C-4142-B9EB-6D1370010A27}">
      <ns1:discardImageEditData val="0"/>
    </ns0:ext>
    <ns0:ext uri="{D31A062A-798A-4329-ABDD-BBA856620510}">
      <ns1:defaultImageDpi val="32767"/>
    </ns0:ext>
    <ns0:ext uri="{FD5EFAAD-0ECE-453E-9831-46B23BE46B34}">
      <ns2:chartTrackingRefBased val="1"/>
    </ns0:ext>
  </ns0:extLst>
</ns0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24772418f045f2" /><Relationship Type="http://schemas.openxmlformats.org/officeDocument/2006/relationships/slideMaster" Target="/ppt/slideMasters/slideMaster1.xml" Id="Ra19b10136d2e47df" /><Relationship Type="http://schemas.openxmlformats.org/officeDocument/2006/relationships/presProps" Target="/ppt/presProps.xml" Id="R22d17ee815684359" /><Relationship Type="http://schemas.openxmlformats.org/officeDocument/2006/relationships/tableStyles" Target="/ppt/tableStyles.xml" Id="Reb444cd9d1fe40e7" /><Relationship Type="http://schemas.openxmlformats.org/officeDocument/2006/relationships/slide" Target="/ppt/slides/slide1.xml" Id="Rd0a9cf07897a449b" /><Relationship Type="http://schemas.openxmlformats.org/officeDocument/2006/relationships/slide" Target="/ppt/slides/slide2.xml" Id="Rd915214b98a14f81" /><Relationship Type="http://schemas.openxmlformats.org/officeDocument/2006/relationships/slide" Target="/ppt/slides/slide3.xml" Id="R7388d62552674783" /><Relationship Type="http://schemas.openxmlformats.org/officeDocument/2006/relationships/slide" Target="/ppt/slides/slide4.xml" Id="R088e0a0354be48fc" /><Relationship Type="http://schemas.openxmlformats.org/officeDocument/2006/relationships/slide" Target="/ppt/slides/slide5.xml" Id="R11d7cc03576741f6" /><Relationship Type="http://schemas.openxmlformats.org/officeDocument/2006/relationships/slide" Target="/ppt/slides/slide6.xml" Id="R698dd73ec78445cd" /><Relationship Type="http://schemas.openxmlformats.org/officeDocument/2006/relationships/slide" Target="/ppt/slides/slide7.xml" Id="Re4302aa7c3a44ce7" /><Relationship Type="http://schemas.openxmlformats.org/officeDocument/2006/relationships/slide" Target="/ppt/slides/slide8.xml" Id="Rdae3f826a0bb43cf" /><Relationship Type="http://schemas.openxmlformats.org/officeDocument/2006/relationships/slide" Target="/ppt/slides/slide9.xml" Id="R61b61d1f412d437b" /><Relationship Type="http://schemas.openxmlformats.org/officeDocument/2006/relationships/slide" Target="/ppt/slides/slide10.xml" Id="R08ba4ba31bb04c40" /><Relationship Type="http://schemas.openxmlformats.org/officeDocument/2006/relationships/slide" Target="/ppt/slides/slide11.xml" Id="R90dd7ba62ebb4058" /><Relationship Type="http://schemas.openxmlformats.org/officeDocument/2006/relationships/slide" Target="/ppt/slides/slide12.xml" Id="R5bb4e5b476db4b91" /><Relationship Type="http://schemas.openxmlformats.org/officeDocument/2006/relationships/slide" Target="/ppt/slides/slide13.xml" Id="Rdb0b100f15d64e79" /><Relationship Type="http://schemas.openxmlformats.org/officeDocument/2006/relationships/slide" Target="/ppt/slides/slide14.xml" Id="R72c66bf60c8843af" /><Relationship Type="http://schemas.openxmlformats.org/officeDocument/2006/relationships/slide" Target="/ppt/slides/slide15.xml" Id="R9e75226508a1489f" /><Relationship Type="http://schemas.openxmlformats.org/officeDocument/2006/relationships/slide" Target="/ppt/slides/slide16.xml" Id="R46b5830283b545b6" /><Relationship Type="http://schemas.openxmlformats.org/officeDocument/2006/relationships/slide" Target="/ppt/slides/slide17.xml" Id="R08300c3fddd243b1" /><Relationship Type="http://schemas.openxmlformats.org/officeDocument/2006/relationships/slide" Target="/ppt/slides/slide18.xml" Id="Ra03d634d4b2e43c6" /><Relationship Type="http://schemas.openxmlformats.org/officeDocument/2006/relationships/slide" Target="/ppt/slides/slide19.xml" Id="Rf5cb4c296abf4ad0" /><Relationship Type="http://schemas.openxmlformats.org/officeDocument/2006/relationships/slide" Target="/ppt/slides/slide20.xml" Id="R35cb4e110051488c" /><Relationship Type="http://schemas.openxmlformats.org/officeDocument/2006/relationships/slide" Target="/ppt/slides/slide21.xml" Id="Rff911b25c4bd4a6f" /><Relationship Type="http://schemas.openxmlformats.org/officeDocument/2006/relationships/slide" Target="/ppt/slides/slide22.xml" Id="R7e81b5e2f05e4a58" /><Relationship Type="http://schemas.openxmlformats.org/officeDocument/2006/relationships/slide" Target="/ppt/slides/slide23.xml" Id="Re48ff908bf8747e7" /><Relationship Type="http://schemas.openxmlformats.org/officeDocument/2006/relationships/slide" Target="/ppt/slides/slide24.xml" Id="Rbf510f8ed6c24e35" /><Relationship Type="http://schemas.openxmlformats.org/officeDocument/2006/relationships/slide" Target="/ppt/slides/slide25.xml" Id="R4434fd7e00564a2b" /><Relationship Type="http://schemas.openxmlformats.org/officeDocument/2006/relationships/slide" Target="/ppt/slides/slide26.xml" Id="R2b6dbccb4616406e" /><Relationship Type="http://schemas.openxmlformats.org/officeDocument/2006/relationships/slide" Target="/ppt/slides/slide27.xml" Id="R7d2158871e9a455b" /><Relationship Type="http://schemas.openxmlformats.org/officeDocument/2006/relationships/slide" Target="/ppt/slides/slide28.xml" Id="R251fb45d397e48b7" /><Relationship Type="http://schemas.openxmlformats.org/officeDocument/2006/relationships/slide" Target="/ppt/slides/slide29.xml" Id="R9294aee8b5054839" /><Relationship Type="http://schemas.openxmlformats.org/officeDocument/2006/relationships/slide" Target="/ppt/slides/slide30.xml" Id="R586d8cb001da4b14" /><Relationship Type="http://schemas.openxmlformats.org/officeDocument/2006/relationships/slide" Target="/ppt/slides/slide31.xml" Id="R7ad62bfaf7e44746" /><Relationship Type="http://schemas.openxmlformats.org/officeDocument/2006/relationships/slide" Target="/ppt/slides/slide32.xml" Id="Rd796fcdf5c9f42ee" /><Relationship Type="http://schemas.openxmlformats.org/officeDocument/2006/relationships/slide" Target="/ppt/slides/slide33.xml" Id="R8bb16986b5b0478a" /><Relationship Type="http://schemas.openxmlformats.org/officeDocument/2006/relationships/slide" Target="/ppt/slides/slide34.xml" Id="R8290261f6dd3412f" /><Relationship Type="http://schemas.openxmlformats.org/officeDocument/2006/relationships/slide" Target="/ppt/slides/slide35.xml" Id="Rdb206e9a22094b2a" /><Relationship Type="http://schemas.openxmlformats.org/officeDocument/2006/relationships/slide" Target="/ppt/slides/slide36.xml" Id="R85c576027d62428a" /><Relationship Type="http://schemas.openxmlformats.org/officeDocument/2006/relationships/slide" Target="/ppt/slides/slide37.xml" Id="R70c923eabc094dde" /><Relationship Type="http://schemas.openxmlformats.org/officeDocument/2006/relationships/slide" Target="/ppt/slides/slide38.xml" Id="R59931fb38da742da" /><Relationship Type="http://schemas.openxmlformats.org/officeDocument/2006/relationships/slide" Target="/ppt/slides/slide39.xml" Id="R6ca7b8d92ee84e53" /><Relationship Type="http://schemas.openxmlformats.org/officeDocument/2006/relationships/slide" Target="/ppt/slides/slide40.xml" Id="Rc6151a960ee54827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5a09604ac2440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6a4c0a86b6464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41c9b13286466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40eceec86c4c5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f7cebcad15496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7527717cc949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2D1C761-D4DF-4536-BDCD-47F77F729A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8640370-12F5-4BD0-9FC6-446FD96146B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0C25378-A8EA-4D3B-86C5-F0247C965F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9CF704C-2DFF-4048-910B-FD3DED3ACC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651DE70-DB4D-4499-9B41-E4CF2E0A779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5A6FA2F-D106-44E2-A42B-BD858A1C8F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72655F6-9465-4816-A177-9DE3C8226C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A6E1ABC-CD90-46B4-8EBB-9A0643FB88C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2D84030-26F4-4C75-9E73-E7A05489C4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968630C-2BA4-4D1C-ABDB-C14C92A70E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fbcb36c079415e" /><Relationship Type="http://schemas.openxmlformats.org/officeDocument/2006/relationships/slideLayout" Target="/ppt/slideLayouts/slideLayout1.xml" Id="Red1e4c6ed6ed4ac0" /><Relationship Type="http://schemas.openxmlformats.org/officeDocument/2006/relationships/slideLayout" Target="/ppt/slideLayouts/slideLayout2.xml" Id="R88334054bf084eea" /><Relationship Type="http://schemas.openxmlformats.org/officeDocument/2006/relationships/slideLayout" Target="/ppt/slideLayouts/slideLayout3.xml" Id="Re8e0071954284147" /><Relationship Type="http://schemas.openxmlformats.org/officeDocument/2006/relationships/slideLayout" Target="/ppt/slideLayouts/slideLayout4.xml" Id="R14c5515db613419c" /><Relationship Type="http://schemas.openxmlformats.org/officeDocument/2006/relationships/slideLayout" Target="/ppt/slideLayouts/slideLayout5.xml" Id="R5ae0a3fb541044cd" /><Relationship Type="http://schemas.openxmlformats.org/officeDocument/2006/relationships/slideLayout" Target="/ppt/slideLayouts/slideLayout6.xml" Id="Rd6cf1432550b45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1e4c6ed6ed4ac0"/>
    <p:sldLayoutId xmlns:r="http://schemas.openxmlformats.org/officeDocument/2006/relationships" id="2147483650" r:id="R88334054bf084eea"/>
    <p:sldLayoutId xmlns:r="http://schemas.openxmlformats.org/officeDocument/2006/relationships" id="2147483651" r:id="Re8e0071954284147"/>
    <p:sldLayoutId xmlns:r="http://schemas.openxmlformats.org/officeDocument/2006/relationships" id="2147483652" r:id="R14c5515db613419c"/>
    <p:sldLayoutId xmlns:r="http://schemas.openxmlformats.org/officeDocument/2006/relationships" id="2147483653" r:id="R5ae0a3fb541044cd"/>
    <p:sldLayoutId xmlns:r="http://schemas.openxmlformats.org/officeDocument/2006/relationships" id="2147483654" r:id="Rd6cf1432550b45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abc25864bf147e9" /><ns0:Relationship Id="rIdNarrationAudio" Type="http://schemas.openxmlformats.org/officeDocument/2006/relationships/audio" Target="../media/narration-01.mp3" /><ns0:Relationship Id="rIdNarrationMedia" Type="http://schemas.microsoft.com/office/2007/relationships/media" Target="../media/narration-01.mp3" /><ns0:Relationship Id="rIdNarrationIcon" Type="http://schemas.openxmlformats.org/officeDocument/2006/relationships/image" Target="../media/narration-icon.png" /></ns0: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0d0199f58ad4609" /><ns0:Relationship Id="rIdNarrationAudio" Type="http://schemas.openxmlformats.org/officeDocument/2006/relationships/audio" Target="../media/narration-02.mp3" /><ns0:Relationship Id="rIdNarrationMedia" Type="http://schemas.microsoft.com/office/2007/relationships/media" Target="../media/narration-02.mp3" /><ns0:Relationship Id="rIdNarrationIcon" Type="http://schemas.openxmlformats.org/officeDocument/2006/relationships/image" Target="../media/narration-icon.png" /></ns0:Relationships>
</file>

<file path=ppt/slides/_rels/slide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83a804e74ca4846" /><ns0:Relationship Type="http://schemas.openxmlformats.org/officeDocument/2006/relationships/image" Target="/ppt/media/image.png" Id="R43e74014e3b141bf" /><ns0:Relationship Type="http://schemas.openxmlformats.org/officeDocument/2006/relationships/image" Target="/ppt/media/image.svg" Id="R501c5f188b214ad6" /><ns0:Relationship Id="rIdNarrationAudio" Type="http://schemas.openxmlformats.org/officeDocument/2006/relationships/audio" Target="../media/narration-03.mp3" /><ns0:Relationship Id="rIdNarrationMedia" Type="http://schemas.microsoft.com/office/2007/relationships/media" Target="../media/narration-03.mp3" /><ns0:Relationship Id="rIdNarrationIcon" Type="http://schemas.openxmlformats.org/officeDocument/2006/relationships/image" Target="../media/narration-icon.png" /></ns0:Relationships>
</file>

<file path=ppt/slides/_rels/slide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2393b65519e4b63" /><ns0:Relationship Type="http://schemas.openxmlformats.org/officeDocument/2006/relationships/image" Target="/ppt/media/image2.png" Id="R3b28ecdbd8b44afb" /><ns0:Relationship Type="http://schemas.openxmlformats.org/officeDocument/2006/relationships/image" Target="/ppt/media/image2.svg" Id="R070d789a71a84ad3" /><ns0:Relationship Id="rIdNarrationAudio" Type="http://schemas.openxmlformats.org/officeDocument/2006/relationships/audio" Target="../media/narration-04.mp3" /><ns0:Relationship Id="rIdNarrationMedia" Type="http://schemas.microsoft.com/office/2007/relationships/media" Target="../media/narration-04.mp3" /><ns0:Relationship Id="rIdNarrationIcon" Type="http://schemas.openxmlformats.org/officeDocument/2006/relationships/image" Target="../media/narration-icon.png" /></ns0:Relationships>
</file>

<file path=ppt/slides/_rels/slide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b76490fdbd44524" /><ns0:Relationship Type="http://schemas.openxmlformats.org/officeDocument/2006/relationships/image" Target="/ppt/media/image3.png" Id="R077b39cc360b4d46" /><ns0:Relationship Type="http://schemas.openxmlformats.org/officeDocument/2006/relationships/image" Target="/ppt/media/image3.svg" Id="R7f408b1419c142e6" /><ns0:Relationship Id="rIdNarrationAudio" Type="http://schemas.openxmlformats.org/officeDocument/2006/relationships/audio" Target="../media/narration-05.mp3" /><ns0:Relationship Id="rIdNarrationMedia" Type="http://schemas.microsoft.com/office/2007/relationships/media" Target="../media/narration-05.mp3" /><ns0:Relationship Id="rIdNarrationIcon" Type="http://schemas.openxmlformats.org/officeDocument/2006/relationships/image" Target="../media/narration-icon.png" /></ns0:Relationships>
</file>

<file path=ppt/slides/_rels/slide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c7492280d8c4863" /><ns0:Relationship Type="http://schemas.openxmlformats.org/officeDocument/2006/relationships/image" Target="/ppt/media/image4.png" Id="Re124598332b34f70" /><ns0:Relationship Type="http://schemas.openxmlformats.org/officeDocument/2006/relationships/image" Target="/ppt/media/image4.svg" Id="R8c4bc128000d4e4d" /><ns0:Relationship Id="rIdNarrationAudio" Type="http://schemas.openxmlformats.org/officeDocument/2006/relationships/audio" Target="../media/narration-06.mp3" /><ns0:Relationship Id="rIdNarrationMedia" Type="http://schemas.microsoft.com/office/2007/relationships/media" Target="../media/narration-06.mp3" /><ns0:Relationship Id="rIdNarrationIcon" Type="http://schemas.openxmlformats.org/officeDocument/2006/relationships/image" Target="../media/narration-icon.png" /></ns0:Relationships>
</file>

<file path=ppt/slides/_rels/slide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026edd375cf48e4" /><ns0:Relationship Id="rIdNarrationAudio" Type="http://schemas.openxmlformats.org/officeDocument/2006/relationships/audio" Target="../media/narration-07.mp3" /><ns0:Relationship Id="rIdNarrationMedia" Type="http://schemas.microsoft.com/office/2007/relationships/media" Target="../media/narration-07.mp3" /><ns0:Relationship Id="rIdNarrationIcon" Type="http://schemas.openxmlformats.org/officeDocument/2006/relationships/image" Target="../media/narration-icon.png" /></ns0:Relationships>
</file>

<file path=ppt/slides/_rels/slide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30d1e410fd6463d" /><ns0:Relationship Type="http://schemas.openxmlformats.org/officeDocument/2006/relationships/image" Target="/ppt/media/image5.png" Id="Re192a7aa1e724ea1" /><ns0:Relationship Type="http://schemas.openxmlformats.org/officeDocument/2006/relationships/image" Target="/ppt/media/image5.svg" Id="R3443602037bf4d4f" /><ns0:Relationship Id="rIdNarrationAudio" Type="http://schemas.openxmlformats.org/officeDocument/2006/relationships/audio" Target="../media/narration-08.mp3" /><ns0:Relationship Id="rIdNarrationMedia" Type="http://schemas.microsoft.com/office/2007/relationships/media" Target="../media/narration-08.mp3" /><ns0:Relationship Id="rIdNarrationIcon" Type="http://schemas.openxmlformats.org/officeDocument/2006/relationships/image" Target="../media/narration-icon.png" /></ns0:Relationships>
</file>

<file path=ppt/slides/_rels/slide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43a238f8a924bad" /><ns0:Relationship Id="rIdNarrationAudio" Type="http://schemas.openxmlformats.org/officeDocument/2006/relationships/audio" Target="../media/narration-09.mp3" /><ns0:Relationship Id="rIdNarrationMedia" Type="http://schemas.microsoft.com/office/2007/relationships/media" Target="../media/narration-09.mp3" /><ns0:Relationship Id="rIdNarrationIcon" Type="http://schemas.openxmlformats.org/officeDocument/2006/relationships/image" Target="../media/narration-icon.png" /></ns0:Relationships>
</file>

<file path=ppt/slides/_rels/slide1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93011bfd42446bc" /><ns0:Relationship Id="rIdNarrationAudio" Type="http://schemas.openxmlformats.org/officeDocument/2006/relationships/audio" Target="../media/narration-10.mp3" /><ns0:Relationship Id="rIdNarrationMedia" Type="http://schemas.microsoft.com/office/2007/relationships/media" Target="../media/narration-10.mp3" /><ns0:Relationship Id="rIdNarrationIcon" Type="http://schemas.openxmlformats.org/officeDocument/2006/relationships/image" Target="../media/narration-icon.png" /></ns0:Relationships>
</file>

<file path=ppt/slides/_rels/slide1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33d05bb3dc445c2" /><ns0:Relationship Type="http://schemas.openxmlformats.org/officeDocument/2006/relationships/image" Target="/ppt/media/image6.png" Id="R991a21acf83f4dc1" /><ns0:Relationship Type="http://schemas.openxmlformats.org/officeDocument/2006/relationships/image" Target="/ppt/media/image6.svg" Id="Rf8c9092ed0194b0d" /><ns0:Relationship Id="rIdNarrationAudio" Type="http://schemas.openxmlformats.org/officeDocument/2006/relationships/audio" Target="../media/narration-11.mp3" /><ns0:Relationship Id="rIdNarrationMedia" Type="http://schemas.microsoft.com/office/2007/relationships/media" Target="../media/narration-11.mp3" /><ns0:Relationship Id="rIdNarrationIcon" Type="http://schemas.openxmlformats.org/officeDocument/2006/relationships/image" Target="../media/narration-icon.png" /></ns0:Relationships>
</file>

<file path=ppt/slides/_rels/slide1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f44582fdc7c4395" /><ns0:Relationship Id="rIdNarrationAudio" Type="http://schemas.openxmlformats.org/officeDocument/2006/relationships/audio" Target="../media/narration-12.mp3" /><ns0:Relationship Id="rIdNarrationMedia" Type="http://schemas.microsoft.com/office/2007/relationships/media" Target="../media/narration-12.mp3" /><ns0:Relationship Id="rIdNarrationIcon" Type="http://schemas.openxmlformats.org/officeDocument/2006/relationships/image" Target="../media/narration-icon.png" /></ns0:Relationships>
</file>

<file path=ppt/slides/_rels/slide1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163de86c429427b" /><ns0:Relationship Id="rIdNarrationAudio" Type="http://schemas.openxmlformats.org/officeDocument/2006/relationships/audio" Target="../media/narration-13.mp3" /><ns0:Relationship Id="rIdNarrationMedia" Type="http://schemas.microsoft.com/office/2007/relationships/media" Target="../media/narration-13.mp3" /><ns0:Relationship Id="rIdNarrationIcon" Type="http://schemas.openxmlformats.org/officeDocument/2006/relationships/image" Target="../media/narration-icon.png" /></ns0:Relationships>
</file>

<file path=ppt/slides/_rels/slide1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7e926bebf8243d4" /><ns0:Relationship Id="rIdNarrationAudio" Type="http://schemas.openxmlformats.org/officeDocument/2006/relationships/audio" Target="../media/narration-14.mp3" /><ns0:Relationship Id="rIdNarrationMedia" Type="http://schemas.microsoft.com/office/2007/relationships/media" Target="../media/narration-14.mp3" /><ns0:Relationship Id="rIdNarrationIcon" Type="http://schemas.openxmlformats.org/officeDocument/2006/relationships/image" Target="../media/narration-icon.png" /></ns0:Relationships>
</file>

<file path=ppt/slides/_rels/slide1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b8ad8b99e0b4317" /><ns0:Relationship Type="http://schemas.openxmlformats.org/officeDocument/2006/relationships/image" Target="/ppt/media/image7.png" Id="Rc456fd7917884ca9" /><ns0:Relationship Type="http://schemas.openxmlformats.org/officeDocument/2006/relationships/image" Target="/ppt/media/image7.svg" Id="R32b4ba837ba944f2" /><ns0:Relationship Id="rIdNarrationAudio" Type="http://schemas.openxmlformats.org/officeDocument/2006/relationships/audio" Target="../media/narration-15.mp3" /><ns0:Relationship Id="rIdNarrationMedia" Type="http://schemas.microsoft.com/office/2007/relationships/media" Target="../media/narration-15.mp3" /><ns0:Relationship Id="rIdNarrationIcon" Type="http://schemas.openxmlformats.org/officeDocument/2006/relationships/image" Target="../media/narration-icon.png" /></ns0:Relationships>
</file>

<file path=ppt/slides/_rels/slide1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deb74439ca74aef" /><ns0:Relationship Id="rIdNarrationAudio" Type="http://schemas.openxmlformats.org/officeDocument/2006/relationships/audio" Target="../media/narration-16.mp3" /><ns0:Relationship Id="rIdNarrationMedia" Type="http://schemas.microsoft.com/office/2007/relationships/media" Target="../media/narration-16.mp3" /><ns0:Relationship Id="rIdNarrationIcon" Type="http://schemas.openxmlformats.org/officeDocument/2006/relationships/image" Target="../media/narration-icon.png" /></ns0:Relationships>
</file>

<file path=ppt/slides/_rels/slide1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43c8c6f997644b3" /><ns0:Relationship Type="http://schemas.openxmlformats.org/officeDocument/2006/relationships/image" Target="/ppt/media/image8.png" Id="R0436e8cfdde34d88" /><ns0:Relationship Type="http://schemas.openxmlformats.org/officeDocument/2006/relationships/image" Target="/ppt/media/image8.svg" Id="Re5ac7e54620d4c37" /><ns0:Relationship Id="rIdNarrationAudio" Type="http://schemas.openxmlformats.org/officeDocument/2006/relationships/audio" Target="../media/narration-17.mp3" /><ns0:Relationship Id="rIdNarrationMedia" Type="http://schemas.microsoft.com/office/2007/relationships/media" Target="../media/narration-17.mp3" /><ns0:Relationship Id="rIdNarrationIcon" Type="http://schemas.openxmlformats.org/officeDocument/2006/relationships/image" Target="../media/narration-icon.png" /></ns0:Relationships>
</file>

<file path=ppt/slides/_rels/slide1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14a47d38b2a4011" /><ns0:Relationship Id="rIdNarrationAudio" Type="http://schemas.openxmlformats.org/officeDocument/2006/relationships/audio" Target="../media/narration-18.mp3" /><ns0:Relationship Id="rIdNarrationMedia" Type="http://schemas.microsoft.com/office/2007/relationships/media" Target="../media/narration-18.mp3" /><ns0:Relationship Id="rIdNarrationIcon" Type="http://schemas.openxmlformats.org/officeDocument/2006/relationships/image" Target="../media/narration-icon.png" /></ns0:Relationships>
</file>

<file path=ppt/slides/_rels/slide1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1962b63bc5b4e74" /><ns0:Relationship Type="http://schemas.openxmlformats.org/officeDocument/2006/relationships/image" Target="/ppt/media/image9.png" Id="Rea3be0384b5e4cd5" /><ns0:Relationship Type="http://schemas.openxmlformats.org/officeDocument/2006/relationships/image" Target="/ppt/media/image9.svg" Id="Rdaf8ff7a3ea6472b" /><ns0:Relationship Id="rIdNarrationAudio" Type="http://schemas.openxmlformats.org/officeDocument/2006/relationships/audio" Target="../media/narration-19.mp3" /><ns0:Relationship Id="rIdNarrationMedia" Type="http://schemas.microsoft.com/office/2007/relationships/media" Target="../media/narration-19.mp3" /><ns0:Relationship Id="rIdNarrationIcon" Type="http://schemas.openxmlformats.org/officeDocument/2006/relationships/image" Target="../media/narration-icon.png" /></ns0:Relationships>
</file>

<file path=ppt/slides/_rels/slide2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33ee1fa080e4ede" /><ns0:Relationship Type="http://schemas.openxmlformats.org/officeDocument/2006/relationships/image" Target="/ppt/media/image10.png" Id="R5f9a5a37c9f74500" /><ns0:Relationship Type="http://schemas.openxmlformats.org/officeDocument/2006/relationships/image" Target="/ppt/media/image10.svg" Id="Re5bf4ab3eec14673" /><ns0:Relationship Id="rIdNarrationAudio" Type="http://schemas.openxmlformats.org/officeDocument/2006/relationships/audio" Target="../media/narration-20.mp3" /><ns0:Relationship Id="rIdNarrationMedia" Type="http://schemas.microsoft.com/office/2007/relationships/media" Target="../media/narration-20.mp3" /><ns0:Relationship Id="rIdNarrationIcon" Type="http://schemas.openxmlformats.org/officeDocument/2006/relationships/image" Target="../media/narration-icon.png" /></ns0:Relationships>
</file>

<file path=ppt/slides/_rels/slide2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5e8dd2c81c84172" /><ns0:Relationship Type="http://schemas.openxmlformats.org/officeDocument/2006/relationships/image" Target="/ppt/media/image11.png" Id="Rd87bdf0dc4884cd6" /><ns0:Relationship Type="http://schemas.openxmlformats.org/officeDocument/2006/relationships/image" Target="/ppt/media/image11.svg" Id="R1af2b051eb5043e2" /><ns0:Relationship Id="rIdNarrationAudio" Type="http://schemas.openxmlformats.org/officeDocument/2006/relationships/audio" Target="../media/narration-21.mp3" /><ns0:Relationship Id="rIdNarrationMedia" Type="http://schemas.microsoft.com/office/2007/relationships/media" Target="../media/narration-21.mp3" /><ns0:Relationship Id="rIdNarrationIcon" Type="http://schemas.openxmlformats.org/officeDocument/2006/relationships/image" Target="../media/narration-icon.png" /></ns0:Relationships>
</file>

<file path=ppt/slides/_rels/slide2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604059e7d5a4323" /><ns0:Relationship Type="http://schemas.openxmlformats.org/officeDocument/2006/relationships/image" Target="/ppt/media/image12.png" Id="R9a524c52898a4994" /><ns0:Relationship Type="http://schemas.openxmlformats.org/officeDocument/2006/relationships/image" Target="/ppt/media/image12.svg" Id="R8b2e84f6b6b94fd9" /><ns0:Relationship Id="rIdNarrationAudio" Type="http://schemas.openxmlformats.org/officeDocument/2006/relationships/audio" Target="../media/narration-22.mp3" /><ns0:Relationship Id="rIdNarrationMedia" Type="http://schemas.microsoft.com/office/2007/relationships/media" Target="../media/narration-22.mp3" /><ns0:Relationship Id="rIdNarrationIcon" Type="http://schemas.openxmlformats.org/officeDocument/2006/relationships/image" Target="../media/narration-icon.png" /></ns0:Relationships>
</file>

<file path=ppt/slides/_rels/slide2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afd36f00a6e4612" /><ns0:Relationship Id="rIdNarrationAudio" Type="http://schemas.openxmlformats.org/officeDocument/2006/relationships/audio" Target="../media/narration-23.mp3" /><ns0:Relationship Id="rIdNarrationMedia" Type="http://schemas.microsoft.com/office/2007/relationships/media" Target="../media/narration-23.mp3" /><ns0:Relationship Id="rIdNarrationIcon" Type="http://schemas.openxmlformats.org/officeDocument/2006/relationships/image" Target="../media/narration-icon.png" /></ns0:Relationships>
</file>

<file path=ppt/slides/_rels/slide2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b8e8b98753440aa" /><ns0:Relationship Id="rIdNarrationAudio" Type="http://schemas.openxmlformats.org/officeDocument/2006/relationships/audio" Target="../media/narration-24.mp3" /><ns0:Relationship Id="rIdNarrationMedia" Type="http://schemas.microsoft.com/office/2007/relationships/media" Target="../media/narration-24.mp3" /><ns0:Relationship Id="rIdNarrationIcon" Type="http://schemas.openxmlformats.org/officeDocument/2006/relationships/image" Target="../media/narration-icon.png" /></ns0:Relationships>
</file>

<file path=ppt/slides/_rels/slide2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20d4e1296284161" /><ns0:Relationship Id="rIdNarrationAudio" Type="http://schemas.openxmlformats.org/officeDocument/2006/relationships/audio" Target="../media/narration-25.mp3" /><ns0:Relationship Id="rIdNarrationMedia" Type="http://schemas.microsoft.com/office/2007/relationships/media" Target="../media/narration-25.mp3" /><ns0:Relationship Id="rIdNarrationIcon" Type="http://schemas.openxmlformats.org/officeDocument/2006/relationships/image" Target="../media/narration-icon.png" /></ns0:Relationships>
</file>

<file path=ppt/slides/_rels/slide2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c36adc88cdc4200" /><ns0:Relationship Id="rIdNarrationAudio" Type="http://schemas.openxmlformats.org/officeDocument/2006/relationships/audio" Target="../media/narration-26.mp3" /><ns0:Relationship Id="rIdNarrationMedia" Type="http://schemas.microsoft.com/office/2007/relationships/media" Target="../media/narration-26.mp3" /><ns0:Relationship Id="rIdNarrationIcon" Type="http://schemas.openxmlformats.org/officeDocument/2006/relationships/image" Target="../media/narration-icon.png" /></ns0:Relationships>
</file>

<file path=ppt/slides/_rels/slide2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81932689904484a" /><ns0:Relationship Id="rIdNarrationAudio" Type="http://schemas.openxmlformats.org/officeDocument/2006/relationships/audio" Target="../media/narration-27.mp3" /><ns0:Relationship Id="rIdNarrationMedia" Type="http://schemas.microsoft.com/office/2007/relationships/media" Target="../media/narration-27.mp3" /><ns0:Relationship Id="rIdNarrationIcon" Type="http://schemas.openxmlformats.org/officeDocument/2006/relationships/image" Target="../media/narration-icon.png" /></ns0:Relationships>
</file>

<file path=ppt/slides/_rels/slide2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7b716ac3976e4ec3" /><ns0:Relationship Id="rIdNarrationAudio" Type="http://schemas.openxmlformats.org/officeDocument/2006/relationships/audio" Target="../media/narration-28.mp3" /><ns0:Relationship Id="rIdNarrationMedia" Type="http://schemas.microsoft.com/office/2007/relationships/media" Target="../media/narration-28.mp3" /><ns0:Relationship Id="rIdNarrationIcon" Type="http://schemas.openxmlformats.org/officeDocument/2006/relationships/image" Target="../media/narration-icon.png" /></ns0:Relationships>
</file>

<file path=ppt/slides/_rels/slide2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ac5b09a42c64f88" /><ns0:Relationship Id="rIdNarrationAudio" Type="http://schemas.openxmlformats.org/officeDocument/2006/relationships/audio" Target="../media/narration-29.mp3" /><ns0:Relationship Id="rIdNarrationMedia" Type="http://schemas.microsoft.com/office/2007/relationships/media" Target="../media/narration-29.mp3" /><ns0:Relationship Id="rIdNarrationIcon" Type="http://schemas.openxmlformats.org/officeDocument/2006/relationships/image" Target="../media/narration-icon.png" /></ns0:Relationships>
</file>

<file path=ppt/slides/_rels/slide3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6733303487d411f" /><ns0:Relationship Type="http://schemas.openxmlformats.org/officeDocument/2006/relationships/image" Target="/ppt/media/image13.png" Id="Rde6178cec2e349d0" /><ns0:Relationship Type="http://schemas.openxmlformats.org/officeDocument/2006/relationships/image" Target="/ppt/media/image13.svg" Id="Rba2a9291c03e47bb" /><ns0:Relationship Id="rIdNarrationAudio" Type="http://schemas.openxmlformats.org/officeDocument/2006/relationships/audio" Target="../media/narration-30.mp3" /><ns0:Relationship Id="rIdNarrationMedia" Type="http://schemas.microsoft.com/office/2007/relationships/media" Target="../media/narration-30.mp3" /><ns0:Relationship Id="rIdNarrationIcon" Type="http://schemas.openxmlformats.org/officeDocument/2006/relationships/image" Target="../media/narration-icon.png" /></ns0:Relationships>
</file>

<file path=ppt/slides/_rels/slide3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efed65a94c8446c" /><ns0:Relationship Id="rIdNarrationAudio" Type="http://schemas.openxmlformats.org/officeDocument/2006/relationships/audio" Target="../media/narration-31.mp3" /><ns0:Relationship Id="rIdNarrationMedia" Type="http://schemas.microsoft.com/office/2007/relationships/media" Target="../media/narration-31.mp3" /><ns0:Relationship Id="rIdNarrationIcon" Type="http://schemas.openxmlformats.org/officeDocument/2006/relationships/image" Target="../media/narration-icon.png" /></ns0:Relationships>
</file>

<file path=ppt/slides/_rels/slide3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763ce1a932b429f" /><ns0:Relationship Id="rIdNarrationAudio" Type="http://schemas.openxmlformats.org/officeDocument/2006/relationships/audio" Target="../media/narration-32.mp3" /><ns0:Relationship Id="rIdNarrationMedia" Type="http://schemas.microsoft.com/office/2007/relationships/media" Target="../media/narration-32.mp3" /><ns0:Relationship Id="rIdNarrationIcon" Type="http://schemas.openxmlformats.org/officeDocument/2006/relationships/image" Target="../media/narration-icon.png" /></ns0:Relationships>
</file>

<file path=ppt/slides/_rels/slide3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1ed9aa8dd42493a" /><ns0:Relationship Type="http://schemas.openxmlformats.org/officeDocument/2006/relationships/image" Target="/ppt/media/image14.png" Id="R34d6135e91274212" /><ns0:Relationship Type="http://schemas.openxmlformats.org/officeDocument/2006/relationships/image" Target="/ppt/media/image14.svg" Id="R53e3290a4faa4df2" /><ns0:Relationship Id="rIdNarrationAudio" Type="http://schemas.openxmlformats.org/officeDocument/2006/relationships/audio" Target="../media/narration-33.mp3" /><ns0:Relationship Id="rIdNarrationMedia" Type="http://schemas.microsoft.com/office/2007/relationships/media" Target="../media/narration-33.mp3" /><ns0:Relationship Id="rIdNarrationIcon" Type="http://schemas.openxmlformats.org/officeDocument/2006/relationships/image" Target="../media/narration-icon.png" /></ns0:Relationships>
</file>

<file path=ppt/slides/_rels/slide3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c907d2d0d5d4c05" /><ns0:Relationship Type="http://schemas.openxmlformats.org/officeDocument/2006/relationships/image" Target="/ppt/media/image15.png" Id="Rdb89c61adda340db" /><ns0:Relationship Type="http://schemas.openxmlformats.org/officeDocument/2006/relationships/image" Target="/ppt/media/image15.svg" Id="R721a9c60878840c1" /><ns0:Relationship Id="rIdNarrationAudio" Type="http://schemas.openxmlformats.org/officeDocument/2006/relationships/audio" Target="../media/narration-34.mp3" /><ns0:Relationship Id="rIdNarrationMedia" Type="http://schemas.microsoft.com/office/2007/relationships/media" Target="../media/narration-34.mp3" /><ns0:Relationship Id="rIdNarrationIcon" Type="http://schemas.openxmlformats.org/officeDocument/2006/relationships/image" Target="../media/narration-icon.png" /></ns0:Relationships>
</file>

<file path=ppt/slides/_rels/slide3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87c648d438446ab" /><ns0:Relationship Id="rIdNarrationAudio" Type="http://schemas.openxmlformats.org/officeDocument/2006/relationships/audio" Target="../media/narration-35.mp3" /><ns0:Relationship Id="rIdNarrationMedia" Type="http://schemas.microsoft.com/office/2007/relationships/media" Target="../media/narration-35.mp3" /><ns0:Relationship Id="rIdNarrationIcon" Type="http://schemas.openxmlformats.org/officeDocument/2006/relationships/image" Target="../media/narration-icon.png" /></ns0:Relationships>
</file>

<file path=ppt/slides/_rels/slide3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146fc0d50a248f7" /><ns0:Relationship Id="rIdNarrationAudio" Type="http://schemas.openxmlformats.org/officeDocument/2006/relationships/audio" Target="../media/narration-36.mp3" /><ns0:Relationship Id="rIdNarrationMedia" Type="http://schemas.microsoft.com/office/2007/relationships/media" Target="../media/narration-36.mp3" /><ns0:Relationship Id="rIdNarrationIcon" Type="http://schemas.openxmlformats.org/officeDocument/2006/relationships/image" Target="../media/narration-icon.png" /></ns0:Relationships>
</file>

<file path=ppt/slides/_rels/slide3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308949379e34d6f" /><ns0:Relationship Id="rIdNarrationAudio" Type="http://schemas.openxmlformats.org/officeDocument/2006/relationships/audio" Target="../media/narration-37.mp3" /><ns0:Relationship Id="rIdNarrationMedia" Type="http://schemas.microsoft.com/office/2007/relationships/media" Target="../media/narration-37.mp3" /><ns0:Relationship Id="rIdNarrationIcon" Type="http://schemas.openxmlformats.org/officeDocument/2006/relationships/image" Target="../media/narration-icon.png" /></ns0:Relationships>
</file>

<file path=ppt/slides/_rels/slide3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f2b4402cca5444c" /><ns0:Relationship Id="rIdNarrationAudio" Type="http://schemas.openxmlformats.org/officeDocument/2006/relationships/audio" Target="../media/narration-38.mp3" /><ns0:Relationship Id="rIdNarrationMedia" Type="http://schemas.microsoft.com/office/2007/relationships/media" Target="../media/narration-38.mp3" /><ns0:Relationship Id="rIdNarrationIcon" Type="http://schemas.openxmlformats.org/officeDocument/2006/relationships/image" Target="../media/narration-icon.png" /></ns0:Relationships>
</file>

<file path=ppt/slides/_rels/slide3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051d0de576048e6" /><ns0:Relationship Id="rIdNarrationAudio" Type="http://schemas.openxmlformats.org/officeDocument/2006/relationships/audio" Target="../media/narration-39.mp3" /><ns0:Relationship Id="rIdNarrationMedia" Type="http://schemas.microsoft.com/office/2007/relationships/media" Target="../media/narration-39.mp3" /><ns0:Relationship Id="rIdNarrationIcon" Type="http://schemas.openxmlformats.org/officeDocument/2006/relationships/image" Target="../media/narration-icon.png" /></ns0:Relationships>
</file>

<file path=ppt/slides/_rels/slide4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c6a0c2db3cd45b1" /><ns0:Relationship Id="rIdNarrationAudio" Type="http://schemas.openxmlformats.org/officeDocument/2006/relationships/audio" Target="../media/narration-40.mp3" /><ns0:Relationship Id="rIdNarrationMedia" Type="http://schemas.microsoft.com/office/2007/relationships/media" Target="../media/narration-40.mp3" /><ns0:Relationship Id="rIdNarrationIcon" Type="http://schemas.openxmlformats.org/officeDocument/2006/relationships/image" Target="../media/narration-icon.png" /></ns0: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09E79-D324-4D38-BEFF-833ACA50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Inequality constraints and KKT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D06B04-4D6C-4B21-94CC-C757454F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Detailed review with diagrams and worked solutions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1F3B7B-4DD0-4301-849B-FF6D7232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Why an active constraint can have μ=0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775080-29F6-49A2-B5DE-B6396F16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Hessian, eigenvalues and curvature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4C3AB-F683-4926-AA70-38B14101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Narration slide 01" descr="English neural narration for slide 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04679"/>
      </p:ext>
    </p:extLst>
  </p:cSld>
  <p:transition advClick="1" advTm="312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A61F18-9862-404F-84E5-FA2F17D6C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standard form used throughout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0ACB5B-2271-4BA0-9312-26B16052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Minimize f(x), subject to g(x)≤0.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E90C3-868A-4C3B-8D43-2BB2D2417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L(x,μ)=f(x)+μg(x), with μ≥0.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9945D1-1ED6-4A5E-9EF9-43DE0148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Upper bound x≤2: g=x−2.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B3B1FE-30E9-46DD-9127-903293387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Lower bound x≥2: g=2−x.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0121C6-CBA3-4B35-A902-7CCD82E5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02" descr="English neural narration for slide 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96224"/>
      </p:ext>
    </p:extLst>
  </p:cSld>
  <p:transition advClick="1" advTm="320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7858C8-422A-40E7-B8E2-DFB729F8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Feasibility is a test at a particular 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50C755-D4B3-4207-9FF1-68C9928E9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x≤2, evaluate g(x)=x−2.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0C566E-DC5A-48BC-927B-FFF63FCEC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x=1: g=−1&lt;0, feasible and inactive.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B0F5E2-CF74-422D-B154-25022094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x=2: g=0, feasible and active.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A411EF-EA1F-4098-AD34-E908BE8C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x=3: g=1&gt;0, infeasible.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1C5F5A-188A-40B8-B108-A6989803CE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e74014e3b141bf">
            <a:extLst>
              <a:ext uri="{96DAC541-7B7A-43D3-8B79-37D633B846F1}">
                <asvg:svgBlip xmlns:asvg="http://schemas.microsoft.com/office/drawing/2016/SVG/main" r:embed="R501c5f188b214ad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E06039-BBAD-498E-AFCC-A5B65993F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feasible x, slack = −g(x) = 2−x.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F24A3-521C-46CA-BFEE-415D975D1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3" descr="English neural narration for slide 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84038"/>
      </p:ext>
    </p:extLst>
  </p:cSld>
  <p:transition advClick="1" advTm="372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5E3BC3-FD36-4F1A-9333-BAE2350E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Feasible directions at an upper bound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73730B-F74A-46AF-9898-0B37B4441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x=2, try a nearby point x+td, t&gt;0.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CDC4D7-78D3-4593-88BA-C2DA93B6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Feasibility requires 2+td≤2.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0A5604-C0EC-46AF-8BBE-9FA338C9F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Therefore d≤0: move left or stay still.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EE2502-54C4-4234-953F-D285310AB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Any d&gt;0 immediately violates the upper bound.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51261B-D7A9-4A69-87B4-E5AC82CAAB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28ecdbd8b44afb">
            <a:extLst>
              <a:ext uri="{96DAC541-7B7A-43D3-8B79-37D633B846F1}">
                <asvg:svgBlip xmlns:asvg="http://schemas.microsoft.com/office/drawing/2016/SVG/main" r:embed="R070d789a71a84ad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8A373-8210-487F-B75C-6AE63E072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These directions are evaluated at the boundary x=2.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3A7DE-C89D-4009-926D-372C7E59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4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4" descr="English neural narration for slide 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72611"/>
      </p:ext>
    </p:extLst>
  </p:cSld>
  <p:transition advClick="1" advTm="349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139828-A31B-40AC-9F93-B24A7F7C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Objective descent can be blocked by a constraint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019A0-FCA1-4618-BE32-BED42F518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Let f(x)=(x−3)² with x≤2.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010FB1-9EFA-498E-8000-1B11F311E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x=2, f′(2)=−2.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876FB0-EECB-4E2D-AB22-4E153D12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first-order change is f′(2)td=−2td.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C9409-B477-46A2-B36F-9931EBC39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 decrease needs d&gt;0, but feasibility needs d≤0.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184544-4ACB-42EA-AF0F-06D86C7D51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7b39cc360b4d46">
            <a:extLst>
              <a:ext uri="{96DAC541-7B7A-43D3-8B79-37D633B846F1}">
                <asvg:svgBlip xmlns:asvg="http://schemas.microsoft.com/office/drawing/2016/SVG/main" r:embed="R7f408b1419c142e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BA2322-C236-4E32-9D5A-96C50B59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No feasible direction gives first-order descent at x=2.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6D42D-6C0F-4913-9B48-89D55460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5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5" descr="English neural narration for slide 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2266"/>
      </p:ext>
    </p:extLst>
  </p:cSld>
  <p:transition advClick="1" advTm="341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08B5FC-1F9A-4261-9721-E7958401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Lagrangian stationarity balances gradients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8376E8-8C61-4C7E-AA32-9D708FE4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L=(x−3)²+μ(x−2).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05DF6A-4152-4C7E-9E98-1BB71EDC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∂L/∂x = 2(x−3)+μ = 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A07B54-9D01-4BC4-8A63-3A476ED7D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x=2: −2+μ=0, so μ=2.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E34047-6E7F-42E3-868E-27FC2EC19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two gradient contributions sum to zero.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B2D8FE-D3C3-4B94-817E-75A46A0322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24598332b34f70">
            <a:extLst>
              <a:ext uri="{96DAC541-7B7A-43D3-8B79-37D633B846F1}">
                <asvg:svgBlip xmlns:asvg="http://schemas.microsoft.com/office/drawing/2016/SVG/main" r:embed="R8c4bc128000d4e4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FB5E04-CC4D-4C06-90E3-FA1D32187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 concerns L, not f alone.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35353E-1D96-4679-AC4E-E2AFFCF30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6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6" descr="English neural narration for slide 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85516"/>
      </p:ext>
    </p:extLst>
  </p:cSld>
  <p:transition advClick="1" advTm="388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D8A692-39D5-4AF9-99D3-0D26AC4EF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Primal feasibility: is the candidate allowed?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04459B-C846-48B4-A465-7F0496E04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Candidate x=3 gives f=0, the unconstrained minimum.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907E3C-1FFA-43CF-A1FE-B05FEFC59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But g(3)=3−2=1&gt;0, so reject x=3.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0492F5-364F-4257-95C5-1B2F12AE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Candidate x=2 gives g=0 and is feasible.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D5E675-3D91-4865-8259-9D77C33DB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 low objective value cannot excuse a violation.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C17C56-F389-49F2-8DCA-CE54C9B14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7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07" descr="English neural narration for slide 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24"/>
      </p:ext>
    </p:extLst>
  </p:cSld>
  <p:transition advClick="1" advTm="405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89C8E8-D28E-406A-903B-70E4E1DE6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Dual feasibility rejects the wrong boundary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EA5C18-32E7-4E81-87D6-A16B0AC1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min (x−3)² with x≤4, try x=4.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9B6044-6B43-43A7-A4FB-3379E3D1D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 gives 2(4−3)+μ=0, so μ=−2.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9CD1CB-B57C-43F7-BAEC-5F994ABE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This violates μ≥0. Reject the candidate.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166CE4-AF06-4959-B630-984B8871B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Moving left from x=4 stays feasible and lowers f.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1D700F-836C-4144-847E-D209520CC6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92a7aa1e724ea1">
            <a:extLst>
              <a:ext uri="{96DAC541-7B7A-43D3-8B79-37D633B846F1}">
                <asvg:svgBlip xmlns:asvg="http://schemas.microsoft.com/office/drawing/2016/SVG/main" r:embed="R3443602037bf4d4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0E44F9-ED36-4ECD-AD7E-DCAED16AD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true optimum is x=3, with μ=0.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575F20-4A15-442C-BCC3-9F5A6CBC4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8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08" descr="English neural narration for slide 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267"/>
      </p:ext>
    </p:extLst>
  </p:cSld>
  <p:transition advClick="1" advTm="372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45C132-9798-4FF3-91A8-DE238972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Complementary slackness is a product condition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89FCBA-970D-40E2-9196-13B622C3C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μ≥0, g≤0 and μg=0 must all hold.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734B95-15AE-492D-84D0-F780F3CFE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If g&lt;0, then μ must be zero.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56F61A-A827-4CD3-839B-8383AC1B4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If μ&gt;0, then g must be zero.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2120F-B7DB-4CD1-A996-24976DBC4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If g=0, the product is zero for every μ≥0.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14BFF6-FBB8-40C0-8F14-0B85A807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9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09" descr="English neural narration for slide 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36135"/>
      </p:ext>
    </p:extLst>
  </p:cSld>
  <p:transition advClick="1" advTm="386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08E338-CF2B-411A-BC0A-3B35020A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question before the examples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3DCAE2-9F63-4C5C-B8A2-7CD4265AF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An inequality constraint is active at an optimum.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1E1919-4049-4CF1-9DE6-F276D7A8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Must its multiplier be positive?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2FEB6-9D63-4D30-A558-D49788548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A. Always positive     B. Always zero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2BA6B1-2904-4150-934C-194459DC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C. It can be zero or positive. Explain with an 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E0B565-4FF1-41BE-977B-0ED3AC75E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10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10" descr="English neural narration for slide 1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5734"/>
      </p:ext>
    </p:extLst>
  </p:cSld>
  <p:transition advClick="1" advTm="382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9471F2-6445-4B3F-B6F8-FB4F6E07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 A: problem and geometric prediction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2F0AA-E917-4BA6-810B-428C9FDAE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Minimize (x−3)² subject to x≤2.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0AD8AB-3EAE-4D2A-95DD-F79E9116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unconstrained minimum is x=3.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EB8CD2-55E9-4D00-B86C-DC2F186A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feasible set ends before x=3.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3FB884-6F14-4693-B01F-FE29217B9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Prediction: the optimal point lies at the bound x=2.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AD76FE-9C4A-4125-ACB7-E55FABC63B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1a21acf83f4dc1">
            <a:extLst>
              <a:ext uri="{96DAC541-7B7A-43D3-8B79-37D633B846F1}">
                <asvg:svgBlip xmlns:asvg="http://schemas.microsoft.com/office/drawing/2016/SVG/main" r:embed="Rf8c9092ed0194b0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4F0D8-D69B-4273-B656-00F8C524A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We will verify the prediction using both cases.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076695-8AFE-42D8-915D-E340D417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11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1" descr="English neural narration for slide 1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271614"/>
      </p:ext>
    </p:extLst>
  </p:cSld>
  <p:transition advClick="1" advTm="380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B0E990-4811-4CC2-96F2-949E0148A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 A: the inactive 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87367-1521-4416-B98E-4F4CA4C5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Assume g=x−2&lt;0.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974CAB-D575-482C-96D4-EF11AE08F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Complementarity then requires μ=0.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51BA1-B767-47DC-BC83-FC840DC0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 gives 2(x−3)=0, hence x=3.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7369B-93F2-4CB5-B5B0-3C2468BF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But g(3)=1&gt;0. The inactive case is impossible.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F68F93-5770-411C-9F6D-E2AC513B8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12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12" descr="English neural narration for slide 1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09979"/>
      </p:ext>
    </p:extLst>
  </p:cSld>
  <p:transition advClick="1" advTm="390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13DEA7-1390-47A4-9A58-65475F142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 A: the active 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59B1C-22F2-4DBC-9EDF-D319D79BA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Assume g=x−2=0, so x=2.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DB45C0-877B-4C77-9F7A-321083A9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Stationarity: 2(2−3)+μ=0.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C21739-F670-4799-B8ED-816CBFB8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Solve −2+μ=0 to obtain μ=2.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EF5BC1-9AC9-4B07-A238-AD75A095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candidate pair is (x*,μ*)=(2,2).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95E137-9EB6-4AC9-A278-45266A75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13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13" descr="English neural narration for slide 1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00518"/>
      </p:ext>
    </p:extLst>
  </p:cSld>
  <p:transition advClick="1" advTm="401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F093A0-BC33-4012-92F6-D02D64366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 A: all four checks and the conclusion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8DFB34-98A4-48EF-B73E-96DE76374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Primal: g(2)=0≤0.     Dual: μ=2≥0.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82FB81-562E-40E9-86F7-4F446636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Stationarity: 2(2−3)+2=0.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40C0DE-2A45-4795-9948-C9BD0BD7F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Complementarity: 2×0=0.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A5EA9A-2B51-4126-8BA2-611E1D3BB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f″=2&gt;0 and g is affine. Unique global minimum: f(2)=1.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E2531-434A-45FC-B16D-D27D722EE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14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14" descr="English neural narration for slide 1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00570"/>
      </p:ext>
    </p:extLst>
  </p:cSld>
  <p:transition advClick="1" advTm="415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BE724D-462D-4410-856E-DF0217CDE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 B: moving the bound to x≤4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98BCC-CC29-4501-ADB9-38E81FD4A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objective remains f(x)=(x−3)².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99B129-0D0F-4D74-82A1-4D1EAB2A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point x=3 is now feasible.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9FA79E-07F6-4B2E-A6E4-3F7307D3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x=3, g=3−4=−1&lt;0.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9A8F54-31D0-44AB-8B3E-E8F58EE2D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bound is inactive and has slack 1.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45C4BC-D731-4CE8-B1BB-67A3AAD1D2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56fd7917884ca9">
            <a:extLst>
              <a:ext uri="{96DAC541-7B7A-43D3-8B79-37D633B846F1}">
                <asvg:svgBlip xmlns:asvg="http://schemas.microsoft.com/office/drawing/2016/SVG/main" r:embed="R32b4ba837ba944f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7A74BA-A934-4FD1-B246-28B7C1B3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 feasible minimum can lie strictly inside the feasible set.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C93760-5FA5-4D5B-923F-61D7A523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15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5" descr="English neural narration for slide 1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15393"/>
      </p:ext>
    </p:extLst>
  </p:cSld>
  <p:transition advClick="1" advTm="378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C2A73B-82C6-4934-8589-A6D1835B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 B: calculation, checks and recap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A293E6-CD0E-418D-87A8-5829F8693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μ(−1)=0 gives μ=0.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2A6BD-DAB6-4CE4-9E84-8BC767B93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Stationarity: 2(3−3)+0=0.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182E26-BF85-4137-80BC-950D2C0F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Primal: g=−1≤0. Dual: μ=0≥0. Complementarity: 0×(−1)=0.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192ABB-BC4C-47BF-9EF4-325470B3E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Recap: x*=3, inactive, μ*=0, unique global minimum f*=0.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DC4E83-9B73-421C-805F-F0275C634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16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16" descr="English neural narration for slide 1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8628"/>
      </p:ext>
    </p:extLst>
  </p:cSld>
  <p:transition advClick="1" advTm="408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D6AC2E-64F1-4CEA-A883-A8B911D54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 C: the bound passes through the minimum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A1B20C-7786-452C-8564-2295584C4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Now impose x≤3.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DA10FB-651F-44CA-BF42-83204DE51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unconstrained minimum x=3 lies on the boundary.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9D1775-EBB8-4D56-B908-07883D245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g(3)=3−3=0, so the bound is active.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DC4880-1DB1-4B67-BC0F-A8366D779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the objective minimum and the bound occur at x=3.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22D8FC-8AFA-4A6B-8B09-BE46D19897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36e8cfdde34d88">
            <a:extLst>
              <a:ext uri="{96DAC541-7B7A-43D3-8B79-37D633B846F1}">
                <asvg:svgBlip xmlns:asvg="http://schemas.microsoft.com/office/drawing/2016/SVG/main" r:embed="Re5ac7e54620d4c3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B79C2D-2225-411C-BED2-1A408A04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Active means equality at the point under consideration.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829285-4085-43E6-BADF-B51A5A151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17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17" descr="English neural narration for slide 1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85567"/>
      </p:ext>
    </p:extLst>
  </p:cSld>
  <p:transition advClick="1" advTm="378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1DC0E-1E71-49A2-9A67-8E3412EB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 C: active with μ=0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8A786A-EF4D-4A21-97DE-6EA14FEF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L=(x−3)²+μ(x−3).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A4973E-8D58-4F48-AF03-7FF64B19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x=3: stationarity gives 0+μ=0, hence μ=0.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DAFADF-DE06-4EA8-8632-37CF37686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Primal: g=0. Dual: μ=0. Complementarity: 0×0=0.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C17F77-7D0A-4F11-A6E9-E955073C7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Recap: x*=3 is active, μ*=0, and f*=0 is the global minimum.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083FBD-40F8-481C-916B-F7E3761D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18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18" descr="English neural narration for slide 1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85276"/>
      </p:ext>
    </p:extLst>
  </p:cSld>
  <p:transition advClick="1" advTm="424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FD129-FB3E-4B63-860C-50F7AE7CD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One objective with three positions of the bound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8C482A-205B-4B37-BC30-63B99F570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81125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b=2: active, μ=2.     b=3: active, μ=0.     b=4: inactive, μ=0.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41B3A8-059C-4776-8860-5F0DEB85E6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3be0384b5e4cd5">
            <a:extLst>
              <a:ext uri="{96DAC541-7B7A-43D3-8B79-37D633B846F1}">
                <asvg:svgBlip xmlns:asvg="http://schemas.microsoft.com/office/drawing/2016/SVG/main" r:embed="Rdaf8ff7a3ea6472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19125" y="2238375"/>
            <a:ext cx="10953750" cy="32861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5A25F4-2133-4A4C-B662-62955DA9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62625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Answer: an active constraint can have a zero or a positive multiplier.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896E80-CB0F-46A0-8E6C-1B5AA932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19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Narration slide 19" descr="English neural narration for slide 1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32484"/>
      </p:ext>
    </p:extLst>
  </p:cSld>
  <p:transition advClick="1" advTm="399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B4282B-410B-414A-8D2B-DA377019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Sensitivity for this nonlinear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5F13B-2656-4EDC-8D7D-2FF4CB608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Let v(b)=min {(x−3)² : x≤b}.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F5F157-917D-489F-9AF4-25FC257D7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x*(b)=min(3,b).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000A1A-3232-48E4-9782-F7D9F849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v(b)=(3−b)² if b&lt;3, and v(b)=0 if b≥3.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390B73-1B7B-4DC1-B5F8-125071E0E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Here μ*(b)=2 max(3−b,0), and v′(b)=−μ*(b).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B7257-C33E-4230-9D60-15DCE2BD17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9a5a37c9f74500">
            <a:extLst>
              <a:ext uri="{96DAC541-7B7A-43D3-8B79-37D633B846F1}">
                <asvg:svgBlip xmlns:asvg="http://schemas.microsoft.com/office/drawing/2016/SVG/main" r:embed="Re5bf4ab3eec1467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9C0780-9CDD-4816-A429-05A7EEE7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tangent slope is a local rate of change.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5C8864-7C8D-44C7-A9E1-20AF8A6A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20" descr="English neural narration for slide 2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62421"/>
      </p:ext>
    </p:extLst>
  </p:cSld>
  <p:transition advClick="1" advTm="364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269C54-303F-4D6F-BA30-A1922F80C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Zero first-order sensitivity can hide a finite change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0BDB10-AE3C-46CC-BE01-83AF6C2B8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b=3, μ*=0 and v′(3)=0.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03C706-4743-4BF1-B0AA-34EE2ACC1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Tighten the bound to b=3−ε, where ε&gt;0.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B6216B-1CBE-4E8F-8FD9-54C219BE5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new optimum is x*=3−ε and v=ε².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2F08C3-7F4E-4AB3-96ED-C4DBD215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ε=0.5, v increases from 0 to 0.25.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9D86A2-8135-4907-A61D-DEF24582D1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7bdf0dc4884cd6">
            <a:extLst>
              <a:ext uri="{96DAC541-7B7A-43D3-8B79-37D633B846F1}">
                <asvg:svgBlip xmlns:asvg="http://schemas.microsoft.com/office/drawing/2016/SVG/main" r:embed="R1af2b051eb5043e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078196-35BE-4AFF-BA5F-D7462576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 zero derivative concerns the first-order term, not every finite change.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5F5B10-95E5-4144-92BF-AF8C2958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21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21" descr="English neural narration for slide 2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23316"/>
      </p:ext>
    </p:extLst>
  </p:cSld>
  <p:transition advClick="1" advTm="386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33397F-3A47-43FA-8605-328496AD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Lower-bound practice: predict before calculating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37C06B-FC4A-4945-B69A-C47565B5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Minimize f(x)=(x−1)² subject to x≥2.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D2F71C-91E0-48F2-A8FC-C72BDE98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unconstrained minimum is x=1.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25294-3416-4E65-BCA7-B964781DC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Which x values are feasible?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FD3B95-65DD-4FDC-9467-0E8231B9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Predict the optimum and write g(x)≤0.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DD8E49-3C6D-484F-83CE-594248FF13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524c52898a4994">
            <a:extLst>
              <a:ext uri="{96DAC541-7B7A-43D3-8B79-37D633B846F1}">
                <asvg:svgBlip xmlns:asvg="http://schemas.microsoft.com/office/drawing/2016/SVG/main" r:embed="R8b2e84f6b6b94fd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107B83-91EE-4837-82A5-F57579A5B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feasible region is to the right of the bound.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04B69-FF76-4F12-B82A-910307935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22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22" descr="English neural narration for slide 2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10490"/>
      </p:ext>
    </p:extLst>
  </p:cSld>
  <p:transition advClick="1" advTm="372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7A6283-2337-4092-AA35-97592BCB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Lower-bound practice: the sign of g′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533F3A-86EB-49F5-901E-90DF4CE3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x≥2 becomes g(x)=2−x≤0.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D4AD51-55E6-4633-B2F5-9C0BEA52F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L=(x−1)²+μ(2−x).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7DE666-6917-4026-9BF0-CDF2810F2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g′(x)=−1, so ∂L/∂x=2(x−1)−μ.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A5F020-04A3-481C-B9F9-BE793993F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 is 2(x−1)−μ=0, with μ≥0.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7963AC-D9E5-495F-9AAB-A428B7AF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23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23" descr="English neural narration for slide 2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95987"/>
      </p:ext>
    </p:extLst>
  </p:cSld>
  <p:transition advClick="1" advTm="374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E2F0AE-0D0A-44AD-8025-E11A6FBA9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Lower-bound practice: both cases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DCE974-780E-4091-8458-94FE857D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Inactive: μ=0 gives x=1. Reject because x≥2 fails.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8B1BD1-D334-465E-8505-959E85B44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Active: g=0 gives x=2.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4FAC9-0B36-407A-8D1C-75094E46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Then 2(2−1)−μ=0 gives μ=2.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0C9985-2D16-4BA9-BD52-BE67532D7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candidate is (x*,μ*)=(2,2).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5A584C-AA6A-4B4C-BED0-125CA78F8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24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24" descr="English neural narration for slide 2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36610"/>
      </p:ext>
    </p:extLst>
  </p:cSld>
  <p:transition advClick="1" advTm="413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18A6BC-E8C9-454F-AB38-990F97E1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Lower-bound practice: checks and recap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29DBB2-1ECF-400C-B2FC-C9129CCF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Primal: 2−2=0. Dual: μ=2≥0.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5A06F4-939D-4CC6-97E6-27117EF4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Stationarity: 2(2−1)−2=0.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AE9A72-3B61-4553-B763-55E3DA40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Complementarity: 2(2−2)=0.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4D5D12-70B5-4D17-9C36-DA89C745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Strict convexity gives the unique global minimum: x*=2, f*=1.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267964-D923-4E10-AFE0-D765A7AE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25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25" descr="English neural narration for slide 2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64198"/>
      </p:ext>
    </p:extLst>
  </p:cSld>
  <p:transition advClick="1" advTm="400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3CC71E-E2FC-4A92-BCA3-FD3D8C0CC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Hessian: first check the stationary 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391F3-1EE6-40DC-A31C-52BDFDAF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Let f(x,y)=2x²+2xy+2y².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319BC8-141D-4FE2-A27D-0F5D07AE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∂f/∂x=4x+2y and ∂f/∂y=2x+4y.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143527-1308-4A44-B379-FFBC63BA8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(0,0), both first derivatives are zero.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094F4-5D01-4AE5-A5C4-5B42D6FB6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This makes (0,0) a stationary point to classify.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A1C60-94D9-432B-BC9C-B4B51950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26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26" descr="English neural narration for slide 2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27019"/>
      </p:ext>
    </p:extLst>
  </p:cSld>
  <p:transition advClick="1" advTm="394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FAE19D-2C51-463E-8E30-009E3EE2A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Hessian: calculate each second derivative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00D652-0DD9-4159-B901-F5D38E6D0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287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fₓₓ = 4,   fₓᵧ = 2,   fᵧₓ = 2,   fᵧᵧ =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92FD24-3C93-41A9-B98D-1DE99CF0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1047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 =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1C3B90-2DA9-429B-90E9-E1DBFBB79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286000"/>
            <a:ext cx="23813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67323F-47D8-413B-8D31-6BC07FD32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286000"/>
            <a:ext cx="23813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64E87A-2669-4583-9490-FBE78965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286000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DB28E-D99A-4746-8F49-32E9817F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286000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2DB4B5-25B9-4D86-B057-0A0AE51C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595688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3C865B-E805-4A8F-A0AD-523F9689C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595688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CD3BAA-C8DA-49C4-AB9A-AB7553F2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324100"/>
            <a:ext cx="952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643604-1064-4D91-82E9-7C208467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324100"/>
            <a:ext cx="952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BBBD5E-6386-4A2E-B635-D952F149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952750"/>
            <a:ext cx="952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AD278E-B355-4155-9E3D-9F5DB916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952750"/>
            <a:ext cx="952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DEE72E-451F-4CDA-B1C5-C6110EAD4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667000"/>
            <a:ext cx="1857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 − λI =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8D5340-4E81-46A4-A31F-7712DC0FF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286000"/>
            <a:ext cx="23813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33B70B-176A-4F14-9167-53D126272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2286000"/>
            <a:ext cx="23813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D20D32-DD45-4B24-8027-5533AFA06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286000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66B682-7F65-4654-99F1-A9172399F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2286000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5A6153-7987-4E4F-9313-B90894B6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595688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D7F02C-018C-4ABE-A14C-C88AFB5A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595688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643162-16CB-4B93-8F78-ABCE4FC4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324100"/>
            <a:ext cx="142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4 − 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907F5B-E07B-4595-901A-CAB82EDB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24100"/>
            <a:ext cx="142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A5D757-375F-4547-B3AD-4B09D4201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952750"/>
            <a:ext cx="142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E58FFE-78CF-420C-B4DB-92A56C98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952750"/>
            <a:ext cx="142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4 − λ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B26690-CCF5-422B-BAF9-E90F591B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76750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Subtract λ only from the diagonal entries.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D17F27-26B0-49F8-893F-E99F5B3C8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27</a:t>
            </a:r>
          </a:p>
        </p:txBody>
      </p:sp>
      <p:pic xmlns:a="http://schemas.openxmlformats.org/drawingml/2006/main" xmlns:r="http://schemas.openxmlformats.org/officeDocument/2006/relationships">
        <p:nvPicPr>
          <p:cNvPr id="28" name="Narration slide 27" descr="English neural narration for slide 2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51708"/>
      </p:ext>
    </p:extLst>
  </p:cSld>
  <p:transition advClick="1" advTm="388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BA99CD-7E66-4352-8D6B-AEC6881D0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Eigenvalues: expand the determinant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CAF5A7-0223-434A-B1BE-F9969C08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8120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det(H − λI) =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D95E92-B94F-4B0B-808E-C37B254C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19250"/>
            <a:ext cx="23813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8302B-38C6-4B55-B902-F1891890D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619250"/>
            <a:ext cx="23813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9F5865-FE4A-496D-8ED3-E700C71FE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1657350"/>
            <a:ext cx="13335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4 − λ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DB3AD3-B6D5-4321-ACB8-784211D1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1657350"/>
            <a:ext cx="13335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E0C80F-610E-40BB-84D8-D54EF7AEE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238375"/>
            <a:ext cx="13335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7E0348-78A5-4817-8E5E-69F1BE4B6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238375"/>
            <a:ext cx="13335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4 − 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728723-98C3-41E2-BBC3-BE58EE37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286125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= (4 − λ)(4 − λ) − 2 × 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6A8346-A96F-400B-9501-C8D03B83F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048125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= 16 − 8λ + λ² − 4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6396C1-86D5-4CD4-AAD8-8F66CCADD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810125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= λ² − 8λ + 12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A1806D-CC91-4797-8D1C-68CFC6A7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626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Eigenvalues satisfy det(H − λI) = 0.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7506C6-66F6-410D-A600-5B30E8E39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28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Narration slide 28" descr="English neural narration for slide 2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90134"/>
      </p:ext>
    </p:extLst>
  </p:cSld>
  <p:transition advClick="1" advTm="384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7EB34B-6C07-4A4C-BFD3-A8FABDB5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Eigenvalues: factor and interpret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021F14-9518-4A84-8F59-857760B7E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λ²−8λ+12=(λ−2)(λ−6).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00857D-43F1-413F-B2D6-0D4CEF06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Therefore λ₁=2 and λ₂=6.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AC91F4-0931-4D46-BDAF-AA05D06C1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are positive, so H is positive definite.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927DCC-A114-401E-8821-E18C68446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the stationary point, this gives a strict minimum.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E98C8A-4B8C-45AA-8923-BAB881CBC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29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29" descr="English neural narration for slide 2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90461"/>
      </p:ext>
    </p:extLst>
  </p:cSld>
  <p:transition advClick="1" advTm="388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776438-087B-4FD6-9539-D44B6127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Positive curvature in three dimensions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DB46CF-B5A7-4125-96DB-5660B30A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f=2x²+2xy+2y², with minimum at (0,0).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AF007E-2563-4AFA-8DC2-72584894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Along y=x: f=6x².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010CC3-7791-4E98-80D7-B364F255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Along y=−x: f=2x².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8623AE-43C7-4CF1-9461-AF82DDDE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full Hessian confirms positive curvature in every nonzero direction.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8F7FF9-D893-45D1-AC6D-60BB38748A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6178cec2e349d0">
            <a:extLst>
              <a:ext uri="{96DAC541-7B7A-43D3-8B79-37D633B846F1}">
                <asvg:svgBlip xmlns:asvg="http://schemas.microsoft.com/office/drawing/2016/SVG/main" r:embed="Rba2a9291c03e47b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FB69D4-5B64-4E46-8ED5-5E62E927B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highlighted sections rise away from the origin.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552535-1B2E-4CCE-BFF7-29560945E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0" descr="English neural narration for slide 3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57903"/>
      </p:ext>
    </p:extLst>
  </p:cSld>
  <p:transition advClick="1" advTm="411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2E5784-5DAF-4EBB-A5F4-B274D51D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saddle: calculate the Hessian and eigenvalues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C645B8-582A-41E5-97EB-A365F066F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3811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f(x,y) = x² + 4xy + y²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1DC5B0-A533-4AFA-B3E9-4D16ABCFD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4787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∇f = (2x + 4y, 4x + 2y), so ∇f(0,0) = 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D75CF1-9AE7-4BE4-A4BF-097649C3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43250"/>
            <a:ext cx="95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 =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CDA1D-628E-4DDE-9CF6-EB0621C8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762250"/>
            <a:ext cx="23813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2CFB55-1F49-4B65-9B26-31D67259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62250"/>
            <a:ext cx="23813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55D388-702D-4F3E-A065-1994218F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762250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D3BA13-CF56-461F-8F56-C86F95E98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762250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1C06A6-2C2D-4499-95D0-E608D9225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976688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2DD882-0162-42C3-AC1F-7EF2BB49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976688"/>
            <a:ext cx="133350" cy="238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34FBBF-6E0A-4775-81D1-828D4B753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2800350"/>
            <a:ext cx="8096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9C37A1-A75D-44CB-8FBE-4E7A6CB3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800350"/>
            <a:ext cx="8096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230B51-9245-4016-9D7A-5D5260FB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381375"/>
            <a:ext cx="8096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DAEAAD-8C1F-4581-8D43-3D02AA85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381375"/>
            <a:ext cx="8096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0859D7-C123-463C-A91A-03168D54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14325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det(H − λI) 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896C05-F75B-46F1-ADA1-B79D63468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762250"/>
            <a:ext cx="23813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3B34C1-90EA-4833-8C61-02C020BC3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762250"/>
            <a:ext cx="23813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A84539-F0A1-4239-ACA5-8C80F30AB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800350"/>
            <a:ext cx="1309688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2 − 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852BE0-3C17-4DDB-BC35-3CDD7092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4438" y="2800350"/>
            <a:ext cx="1309688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E89C41-1FEE-453A-8F70-8FB1741D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81375"/>
            <a:ext cx="1309688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D5F621-9342-4AB9-925A-95A20D81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4438" y="3381375"/>
            <a:ext cx="1309688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>
                <a:solidFill>
                  <a:srgbClr val="333F4A"/>
                </a:solidFill>
                <a:latin typeface="Arial"/>
                <a:ea typeface="Arial"/>
                <a:cs typeface="Arial"/>
              </a:rPr>
              <a:t>2 − 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9C9A42-80A4-4157-85ED-023C155E1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767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det(H − λI) = (2 − λ)² − 16 = λ² − 4λ − 12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493828-2948-4179-824D-4E38873BF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86375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(λ − 6)(λ + 2) = 0, so λ₁ = 6 and λ₂ = −2.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E142B8-1D3B-482C-A9E3-7F0DA803B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31</a:t>
            </a:r>
          </a:p>
        </p:txBody>
      </p:sp>
      <p:pic xmlns:a="http://schemas.openxmlformats.org/drawingml/2006/main" xmlns:r="http://schemas.openxmlformats.org/officeDocument/2006/relationships">
        <p:nvPicPr>
          <p:cNvPr id="26" name="Narration slide 31" descr="English neural narration for slide 3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97224"/>
      </p:ext>
    </p:extLst>
  </p:cSld>
  <p:transition advClick="1" advTm="408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A86F29-7969-4DED-A190-0877AAAC4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saddle: verify the directions explicitly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E2BAC4-5733-4047-9C71-905ED6F2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Along y=x: f=x²+4x²+x²=6x²&gt;0 for x≠0.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45CC36-92AF-41A1-8E17-BDAD55917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Along y=−x: f=x²−4x²+x²=−2x²&lt;0 for x≠0.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05B4E-A10B-49C8-B974-AF9E5AC6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Along x=0: f=y²≥0.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07DF4C-B0AC-407B-AA56-763A98AC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Opposite signs occur along the diagonals, not along x=0.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DAE5AE-6859-4D21-AADA-8421D261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32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32" descr="English neural narration for slide 3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3354"/>
      </p:ext>
    </p:extLst>
  </p:cSld>
  <p:transition advClick="1" advTm="385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6D6FD8-A026-47D1-AABA-CC998168E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saddle in three dimensions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BCE59F-D3C7-4223-8FA4-2E7DD5A32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f=x²+4xy+y² at the origin.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66C698-D229-4C97-80D6-6899541E9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y=x section rises.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B4E08-F1FD-409B-AEC5-E26956345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y=−x section falls.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F0F71D-F023-4FAC-B2D0-5A03D61BE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Every neighborhood contains values above and below f(0,0)=0.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6F82F1-FB2F-4A11-9A09-0A0A0EFC84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d6135e91274212">
            <a:extLst>
              <a:ext uri="{96DAC541-7B7A-43D3-8B79-37D633B846F1}">
                <asvg:svgBlip xmlns:asvg="http://schemas.microsoft.com/office/drawing/2016/SVG/main" r:embed="R53e3290a4faa4df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FEFBD8-8E18-4BFF-9806-4A5801907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two highlighted sections have opposite curvature.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4E7FF4-D896-425C-88F1-92A176277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33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3" descr="English neural narration for slide 3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61363"/>
      </p:ext>
    </p:extLst>
  </p:cSld>
  <p:transition advClick="1" advTm="354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3CE54F-63D1-4AC4-829B-A699B8098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Practice: two inequality constraints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A4F7B1-0C2B-4746-8B5A-36EE288A5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Minimize (x−3)² subject to 0≤x≤2.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5AE2AB-BA88-4E99-87DB-0798D7094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Write g₁=−x≤0 and g₂=x−2≤0.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BCB646-1B9C-4E49-BCE2-F1E2920BD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Which constraint is active at the optimum?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285E4C-911B-4FE7-8747-29B96A950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6048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Find x*, μ₁* and μ₂*, then check all KKT conditions.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073429-EB49-4C50-9729-58B3233747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9c61adda340db">
            <a:extLst>
              <a:ext uri="{96DAC541-7B7A-43D3-8B79-37D633B846F1}">
                <asvg:svgBlip xmlns:asvg="http://schemas.microsoft.com/office/drawing/2016/SVG/main" r:embed="R721a9c60878840c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00875" y="1619250"/>
            <a:ext cx="4714875" cy="381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AA9021-3664-49EE-8F33-B6C0DE3C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572125"/>
            <a:ext cx="457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There is one nonnegative multiplier for each inequality.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3BDACD-C893-4D2A-AE03-148B9AF14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34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4" descr="English neural narration for slide 3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375113"/>
      </p:ext>
    </p:extLst>
  </p:cSld>
  <p:transition advClick="1" advTm="363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301DA6-69DC-4620-8D57-837B93FF9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Two constraints: Lagrangian and candidate cases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7A08E-CB65-43E5-9823-95547C74A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L=(x−3)²−μ₁x+μ₂(x−2).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ED3CCF-E58A-4044-AB7B-3794730C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Stationarity: 2(x−3)−μ₁+μ₂=0.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A530F5-43F0-4B02-8AE8-EF845B73A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Complementarity: μ₁x=0 and μ₂(x−2)=0.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770FAA-5F3C-46C3-B3FF-EF9ABE5E6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Consider the interior x∈(0,2) and the two endpoints.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6323CA-4CEA-4D6C-98ED-E456F025E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35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35" descr="English neural narration for slide 3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45578"/>
      </p:ext>
    </p:extLst>
  </p:cSld>
  <p:transition advClick="1" advTm="351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8CE3F1-CC99-4122-9EE3-E18834E81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Two constraints: reject two cases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B0B91C-7FB0-4290-A80A-5461D0074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Interior: both multipliers are zero. Stationarity gives x=3, outside [0,2].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AC9B94-1D8E-4F50-B9A9-D09AE308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x=0, g₂=−2&lt;0, so μ₂=0.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73043-8967-4980-8FA8-F329AF005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 becomes −6−μ₁=0, so μ₁=−6.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E10209-8383-43BF-948D-E08EAEDC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Reject x=0 because μ₁≥0 fails.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DF673-864F-45B5-88FE-39CC2D8D4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36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36" descr="English neural narration for slide 3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42381"/>
      </p:ext>
    </p:extLst>
  </p:cSld>
  <p:transition advClick="1" advTm="411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443D59-354D-43B1-BF53-F780C7BFF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Two constraints: solve the upper endpoint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D34641-6B2B-4893-84A3-FB31AEABD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x=2, g₁=−2&lt;0, so μ₁=0.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85466A-CB31-476F-ADA0-433F80EE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Stationarity: −2−0+μ₂=0, hence μ₂=2.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00C99-AC72-4B96-8250-5F4FF1CAD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Primal: (g₁,g₂)=(−2,0). Dual: (μ₁,μ₂)=(0,2).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97BE3B-6400-41FA-9A03-2185F59FA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Complementarity: 0×(−2)=0 and 2×0=0.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047463-70A0-4BC9-92F8-035D44ED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37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37" descr="English neural narration for slide 3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64359"/>
      </p:ext>
    </p:extLst>
  </p:cSld>
  <p:transition advClick="1" advTm="399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2709A5-EA73-4FE8-8FE6-EC2F969C8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Two constraints: short recap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201E84-FDB5-4608-81FE-36E41B7E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x*=2 and f*=1.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55802A-B761-477A-AF71-E835A9B3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lower bound is inactive, with μ₁*=0.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9AA015-B663-4E27-A7E5-27BC7FD30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upper bound is active, with μ₂*=2.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138AA6-F5B4-492C-ABC0-643E05B4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Strictly convex f on the convex interval gives a unique global minimum.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974FF-F998-4E3C-8F81-859C03387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38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38" descr="English neural narration for slide 3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98614"/>
      </p:ext>
    </p:extLst>
  </p:cSld>
  <p:transition advClick="1" advTm="360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9BA7D1-E5FA-4C71-BADF-D920BD399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Final questions before the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D44100-F85F-41A4-B9AF-49665B72C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min (x−1)², consider the following separately.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CDF056-E486-403D-B9B7-85EB64CB3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A. x≥1: find x*, decide active/inactive, and find μ*.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BAE8F5-3116-4829-AEA9-29D00D6AF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B. x≥0: find x*, decide active/inactive, and find μ*.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C89223-93F7-4B4A-966A-0C7214FD1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Does μ=0 tell you whether the constraint is active?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4DD70-324D-4FFF-BDB8-F30675F76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39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39" descr="English neural narration for slide 3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55476"/>
      </p:ext>
    </p:extLst>
  </p:cSld>
  <p:transition advClick="1" advTm="347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617FF3-C465-4E23-9388-D0B5CAA88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144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Final answers and a reusable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E9D29-E986-42C7-A1E1-C6E15D49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A: g=1−x. x*=1 gives g=0 and μ*=0. Active.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5B3A2A-3278-4343-B5B0-A8A88729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B: g=−x. x*=1 gives g=−1 and μ*=0. Inactive.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844716-D829-4646-AC8D-581EEEB1F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have f*=0. The multiplier alone does not determine activity.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B2319C-C934-4E15-ABC1-5012EF61F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each answer: check feasibility, activity, multiplier signs, stationarity and complementarity.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091D31-C8F0-4EBE-8CC7-3A971A85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5341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Review · 40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40" descr="English neural narration for slide 4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18091"/>
      </p:ext>
    </p:extLst>
  </p:cSld>
  <p:transition advClick="1" advTm="448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2026-10-19T13:53:46.0800000Z</dcterms:created>
  <dcterms:modified xsi:type="dcterms:W3CDTF">2026-10-19T13:53:46.0800000Z</dcterms:modified>
</coreProperties>
</file>