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mp3" ContentType="audio/mpeg"/>
</Types>
</file>

<file path=_rels/.rels>&#65279;<?xml version="1.0" encoding="utf-8"?><Relationships xmlns="http://schemas.openxmlformats.org/package/2006/relationships"><Relationship Type="http://schemas.openxmlformats.org/package/2006/relationships/metadata/core-properties" Target="/docProps/core.xml" Id="R6929981ed50a4d4c" /><Relationship Type="http://schemas.openxmlformats.org/officeDocument/2006/relationships/extended-properties" Target="/docProps/app.xml" Id="Rd7370bcaede844de" /><Relationship Type="http://schemas.openxmlformats.org/officeDocument/2006/relationships/officeDocument" Target="/ppt/presentation.xml" Id="Re66f89311c694775" /></Relationships>
</file>

<file path=ppt/presentation.xml><?xml version="1.0" encoding="utf-8"?>
<p:presentation xmlns:p="http://schemas.openxmlformats.org/presentationml/2006/main">
  <p:sldMasterIdLst>
    <p:sldMasterId xmlns:r="http://schemas.openxmlformats.org/officeDocument/2006/relationships" id="2147483648" r:id="R90f27e576c6e46cf"/>
  </p:sldMasterIdLst>
  <p:notesMasterIdLst>
    <p:notesMasterId xmlns:r="http://schemas.openxmlformats.org/officeDocument/2006/relationships" r:id="R712a656bab2442e2"/>
  </p:notesMasterIdLst>
  <p:sldIdLst>
    <p:sldId xmlns:r="http://schemas.openxmlformats.org/officeDocument/2006/relationships" id="256" r:id="R46ef739dd2564faf"/>
    <p:sldId xmlns:r="http://schemas.openxmlformats.org/officeDocument/2006/relationships" id="257" r:id="Rd45e92f714504609"/>
    <p:sldId xmlns:r="http://schemas.openxmlformats.org/officeDocument/2006/relationships" id="258" r:id="R51d0ba0b222d4f2d"/>
    <p:sldId xmlns:r="http://schemas.openxmlformats.org/officeDocument/2006/relationships" id="259" r:id="R069e636e25d44a2f"/>
    <p:sldId xmlns:r="http://schemas.openxmlformats.org/officeDocument/2006/relationships" id="260" r:id="Rfae2222fc8484776"/>
    <p:sldId xmlns:r="http://schemas.openxmlformats.org/officeDocument/2006/relationships" id="261" r:id="R3dc2621424664d93"/>
    <p:sldId xmlns:r="http://schemas.openxmlformats.org/officeDocument/2006/relationships" id="262" r:id="Rd8721d33fa4846ab"/>
    <p:sldId xmlns:r="http://schemas.openxmlformats.org/officeDocument/2006/relationships" id="263" r:id="Rd9e79587cfc2426e"/>
    <p:sldId xmlns:r="http://schemas.openxmlformats.org/officeDocument/2006/relationships" id="264" r:id="R690e77a9d0314278"/>
    <p:sldId xmlns:r="http://schemas.openxmlformats.org/officeDocument/2006/relationships" id="265" r:id="R9476bc49da0e46d4"/>
    <p:sldId xmlns:r="http://schemas.openxmlformats.org/officeDocument/2006/relationships" id="266" r:id="Rd7ec4bf79bb44647"/>
    <p:sldId xmlns:r="http://schemas.openxmlformats.org/officeDocument/2006/relationships" id="267" r:id="R6506ae52f89b4c2e"/>
    <p:sldId xmlns:r="http://schemas.openxmlformats.org/officeDocument/2006/relationships" id="268" r:id="R3200fb77aee34808"/>
    <p:sldId xmlns:r="http://schemas.openxmlformats.org/officeDocument/2006/relationships" id="269" r:id="R618feb55861c4ee9"/>
    <p:sldId xmlns:r="http://schemas.openxmlformats.org/officeDocument/2006/relationships" id="270" r:id="Rdfbc0b1efbcd46b5"/>
    <p:sldId xmlns:r="http://schemas.openxmlformats.org/officeDocument/2006/relationships" id="271" r:id="R104d145937b3411c"/>
    <p:sldId xmlns:r="http://schemas.openxmlformats.org/officeDocument/2006/relationships" id="272" r:id="Reaa1867c654341db"/>
    <p:sldId xmlns:r="http://schemas.openxmlformats.org/officeDocument/2006/relationships" id="273" r:id="R157cc4cd868142f8"/>
    <p:sldId xmlns:r="http://schemas.openxmlformats.org/officeDocument/2006/relationships" id="274" r:id="Rd5931b4c11414499"/>
    <p:sldId xmlns:r="http://schemas.openxmlformats.org/officeDocument/2006/relationships" id="275" r:id="R59ccce53b5bb44cd"/>
    <p:sldId xmlns:r="http://schemas.openxmlformats.org/officeDocument/2006/relationships" id="276" r:id="Rbfda1a4a35664f62"/>
    <p:sldId xmlns:r="http://schemas.openxmlformats.org/officeDocument/2006/relationships" id="277" r:id="R985e98d2a3e0431f"/>
    <p:sldId xmlns:r="http://schemas.openxmlformats.org/officeDocument/2006/relationships" id="278" r:id="R79f07b234d524ff3"/>
    <p:sldId xmlns:r="http://schemas.openxmlformats.org/officeDocument/2006/relationships" id="279" r:id="R6a0abe831dd7428d"/>
    <p:sldId xmlns:r="http://schemas.openxmlformats.org/officeDocument/2006/relationships" id="280" r:id="R6b2fcfa9a7364aa4"/>
    <p:sldId xmlns:r="http://schemas.openxmlformats.org/officeDocument/2006/relationships" id="281" r:id="R05b26c6af1f0468c"/>
    <p:sldId xmlns:r="http://schemas.openxmlformats.org/officeDocument/2006/relationships" id="282" r:id="R00048ee37ed842b8"/>
    <p:sldId xmlns:r="http://schemas.openxmlformats.org/officeDocument/2006/relationships" id="283" r:id="R6bda0763cf134862"/>
    <p:sldId xmlns:r="http://schemas.openxmlformats.org/officeDocument/2006/relationships" id="284" r:id="Rdb35ddcc398b49a7"/>
    <p:sldId xmlns:r="http://schemas.openxmlformats.org/officeDocument/2006/relationships" id="285" r:id="R71fb2105230f4aad"/>
    <p:sldId xmlns:r="http://schemas.openxmlformats.org/officeDocument/2006/relationships" id="286" r:id="R406a568e8e694c44"/>
    <p:sldId xmlns:r="http://schemas.openxmlformats.org/officeDocument/2006/relationships" id="287" r:id="R98d564e6d0aa46a9"/>
    <p:sldId xmlns:r="http://schemas.openxmlformats.org/officeDocument/2006/relationships" id="288" r:id="R0e80c32fb6f94218"/>
    <p:sldId xmlns:r="http://schemas.openxmlformats.org/officeDocument/2006/relationships" id="289" r:id="Re898ae1b67704747"/>
    <p:sldId xmlns:r="http://schemas.openxmlformats.org/officeDocument/2006/relationships" id="290" r:id="R4662384527ab494d"/>
    <p:sldId xmlns:r="http://schemas.openxmlformats.org/officeDocument/2006/relationships" id="291" r:id="R102d54814dfc4430"/>
    <p:sldId xmlns:r="http://schemas.openxmlformats.org/officeDocument/2006/relationships" id="292" r:id="R9a275365ac194a83"/>
    <p:sldId xmlns:r="http://schemas.openxmlformats.org/officeDocument/2006/relationships" id="293" r:id="R53540a159a0c4133"/>
    <p:sldId xmlns:r="http://schemas.openxmlformats.org/officeDocument/2006/relationships" id="294" r:id="R8fe937adc828437f"/>
    <p:sldId xmlns:r="http://schemas.openxmlformats.org/officeDocument/2006/relationships" id="295" r:id="Rcea036145d7c4d84"/>
    <p:sldId xmlns:r="http://schemas.openxmlformats.org/officeDocument/2006/relationships" id="296" r:id="R43eac513a23e4dab"/>
    <p:sldId xmlns:r="http://schemas.openxmlformats.org/officeDocument/2006/relationships" id="297" r:id="R2183ab76db2943ce"/>
    <p:sldId xmlns:r="http://schemas.openxmlformats.org/officeDocument/2006/relationships" id="298" r:id="Rdcf31f7ec8924fb4"/>
    <p:sldId xmlns:r="http://schemas.openxmlformats.org/officeDocument/2006/relationships" id="299" r:id="Raa25aca223b34d72"/>
    <p:sldId xmlns:r="http://schemas.openxmlformats.org/officeDocument/2006/relationships" id="300" r:id="R7f293d30d5524c86"/>
    <p:sldId xmlns:r="http://schemas.openxmlformats.org/officeDocument/2006/relationships" id="301" r:id="Re18542c82ce74164"/>
    <p:sldId xmlns:r="http://schemas.openxmlformats.org/officeDocument/2006/relationships" id="302" r:id="R2f72b4eb80204bce"/>
    <p:sldId xmlns:r="http://schemas.openxmlformats.org/officeDocument/2006/relationships" id="303" r:id="Rb8846b9905404c5a"/>
    <p:sldId xmlns:r="http://schemas.openxmlformats.org/officeDocument/2006/relationships" id="304" r:id="R4ea810bc48844776"/>
    <p:sldId xmlns:r="http://schemas.openxmlformats.org/officeDocument/2006/relationships" id="305" r:id="R16addb2705964332"/>
  </p:sldIdLst>
  <p:sldSz cx="12192000" cy="6858000"/>
  <p:notesSz cx="6858000" cy="9144000"/>
</p:presentation>
</file>

<file path=ppt/presProps.xml><?xml version="1.0" encoding="utf-8"?>
<ns0:presentationPr xmlns:ns0="http://schemas.openxmlformats.org/presentationml/2006/main" xmlns:ns1="http://schemas.microsoft.com/office/powerpoint/2010/main" xmlns:ns2="http://schemas.microsoft.com/office/powerpoint/2012/main">
  <ns0:showPr useTimings="1"/>
  <ns0:extLst>
    <ns0:ext uri="{E76CE94A-603C-4142-B9EB-6D1370010A27}">
      <ns1:discardImageEditData val="0"/>
    </ns0:ext>
    <ns0:ext uri="{D31A062A-798A-4329-ABDD-BBA856620510}">
      <ns1:defaultImageDpi val="32767"/>
    </ns0:ext>
    <ns0:ext uri="{FD5EFAAD-0ECE-453E-9831-46B23BE46B34}">
      <ns2:chartTrackingRefBased val="1"/>
    </ns0:ext>
  </ns0:extLst>
</ns0: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1049c6a22d49f0" /><Relationship Type="http://schemas.openxmlformats.org/officeDocument/2006/relationships/slideMaster" Target="/ppt/slideMasters/slideMaster1.xml" Id="R90f27e576c6e46cf" /><Relationship Type="http://schemas.openxmlformats.org/officeDocument/2006/relationships/notesMaster" Target="/ppt/notesMasters/notesMaster1.xml" Id="R712a656bab2442e2" /><Relationship Type="http://schemas.openxmlformats.org/officeDocument/2006/relationships/presProps" Target="/ppt/presProps.xml" Id="R1a170fd53e094365" /><Relationship Type="http://schemas.openxmlformats.org/officeDocument/2006/relationships/tableStyles" Target="/ppt/tableStyles.xml" Id="Rbaaddd56733b4645" /><Relationship Type="http://schemas.openxmlformats.org/officeDocument/2006/relationships/slide" Target="/ppt/slides/slide1.xml" Id="R46ef739dd2564faf" /><Relationship Type="http://schemas.openxmlformats.org/officeDocument/2006/relationships/slide" Target="/ppt/slides/slide2.xml" Id="Rd45e92f714504609" /><Relationship Type="http://schemas.openxmlformats.org/officeDocument/2006/relationships/slide" Target="/ppt/slides/slide3.xml" Id="R51d0ba0b222d4f2d" /><Relationship Type="http://schemas.openxmlformats.org/officeDocument/2006/relationships/slide" Target="/ppt/slides/slide4.xml" Id="R069e636e25d44a2f" /><Relationship Type="http://schemas.openxmlformats.org/officeDocument/2006/relationships/slide" Target="/ppt/slides/slide5.xml" Id="Rfae2222fc8484776" /><Relationship Type="http://schemas.openxmlformats.org/officeDocument/2006/relationships/slide" Target="/ppt/slides/slide6.xml" Id="R3dc2621424664d93" /><Relationship Type="http://schemas.openxmlformats.org/officeDocument/2006/relationships/slide" Target="/ppt/slides/slide7.xml" Id="Rd8721d33fa4846ab" /><Relationship Type="http://schemas.openxmlformats.org/officeDocument/2006/relationships/slide" Target="/ppt/slides/slide8.xml" Id="Rd9e79587cfc2426e" /><Relationship Type="http://schemas.openxmlformats.org/officeDocument/2006/relationships/slide" Target="/ppt/slides/slide9.xml" Id="R690e77a9d0314278" /><Relationship Type="http://schemas.openxmlformats.org/officeDocument/2006/relationships/slide" Target="/ppt/slides/slide10.xml" Id="R9476bc49da0e46d4" /><Relationship Type="http://schemas.openxmlformats.org/officeDocument/2006/relationships/slide" Target="/ppt/slides/slide11.xml" Id="Rd7ec4bf79bb44647" /><Relationship Type="http://schemas.openxmlformats.org/officeDocument/2006/relationships/slide" Target="/ppt/slides/slide12.xml" Id="R6506ae52f89b4c2e" /><Relationship Type="http://schemas.openxmlformats.org/officeDocument/2006/relationships/slide" Target="/ppt/slides/slide13.xml" Id="R3200fb77aee34808" /><Relationship Type="http://schemas.openxmlformats.org/officeDocument/2006/relationships/slide" Target="/ppt/slides/slide14.xml" Id="R618feb55861c4ee9" /><Relationship Type="http://schemas.openxmlformats.org/officeDocument/2006/relationships/slide" Target="/ppt/slides/slide15.xml" Id="Rdfbc0b1efbcd46b5" /><Relationship Type="http://schemas.openxmlformats.org/officeDocument/2006/relationships/slide" Target="/ppt/slides/slide16.xml" Id="R104d145937b3411c" /><Relationship Type="http://schemas.openxmlformats.org/officeDocument/2006/relationships/slide" Target="/ppt/slides/slide17.xml" Id="Reaa1867c654341db" /><Relationship Type="http://schemas.openxmlformats.org/officeDocument/2006/relationships/slide" Target="/ppt/slides/slide18.xml" Id="R157cc4cd868142f8" /><Relationship Type="http://schemas.openxmlformats.org/officeDocument/2006/relationships/slide" Target="/ppt/slides/slide19.xml" Id="Rd5931b4c11414499" /><Relationship Type="http://schemas.openxmlformats.org/officeDocument/2006/relationships/slide" Target="/ppt/slides/slide20.xml" Id="R59ccce53b5bb44cd" /><Relationship Type="http://schemas.openxmlformats.org/officeDocument/2006/relationships/slide" Target="/ppt/slides/slide21.xml" Id="Rbfda1a4a35664f62" /><Relationship Type="http://schemas.openxmlformats.org/officeDocument/2006/relationships/slide" Target="/ppt/slides/slide22.xml" Id="R985e98d2a3e0431f" /><Relationship Type="http://schemas.openxmlformats.org/officeDocument/2006/relationships/slide" Target="/ppt/slides/slide23.xml" Id="R79f07b234d524ff3" /><Relationship Type="http://schemas.openxmlformats.org/officeDocument/2006/relationships/slide" Target="/ppt/slides/slide24.xml" Id="R6a0abe831dd7428d" /><Relationship Type="http://schemas.openxmlformats.org/officeDocument/2006/relationships/slide" Target="/ppt/slides/slide25.xml" Id="R6b2fcfa9a7364aa4" /><Relationship Type="http://schemas.openxmlformats.org/officeDocument/2006/relationships/slide" Target="/ppt/slides/slide26.xml" Id="R05b26c6af1f0468c" /><Relationship Type="http://schemas.openxmlformats.org/officeDocument/2006/relationships/slide" Target="/ppt/slides/slide27.xml" Id="R00048ee37ed842b8" /><Relationship Type="http://schemas.openxmlformats.org/officeDocument/2006/relationships/slide" Target="/ppt/slides/slide28.xml" Id="R6bda0763cf134862" /><Relationship Type="http://schemas.openxmlformats.org/officeDocument/2006/relationships/slide" Target="/ppt/slides/slide29.xml" Id="Rdb35ddcc398b49a7" /><Relationship Type="http://schemas.openxmlformats.org/officeDocument/2006/relationships/slide" Target="/ppt/slides/slide30.xml" Id="R71fb2105230f4aad" /><Relationship Type="http://schemas.openxmlformats.org/officeDocument/2006/relationships/slide" Target="/ppt/slides/slide31.xml" Id="R406a568e8e694c44" /><Relationship Type="http://schemas.openxmlformats.org/officeDocument/2006/relationships/slide" Target="/ppt/slides/slide32.xml" Id="R98d564e6d0aa46a9" /><Relationship Type="http://schemas.openxmlformats.org/officeDocument/2006/relationships/slide" Target="/ppt/slides/slide33.xml" Id="R0e80c32fb6f94218" /><Relationship Type="http://schemas.openxmlformats.org/officeDocument/2006/relationships/slide" Target="/ppt/slides/slide34.xml" Id="Re898ae1b67704747" /><Relationship Type="http://schemas.openxmlformats.org/officeDocument/2006/relationships/slide" Target="/ppt/slides/slide35.xml" Id="R4662384527ab494d" /><Relationship Type="http://schemas.openxmlformats.org/officeDocument/2006/relationships/slide" Target="/ppt/slides/slide36.xml" Id="R102d54814dfc4430" /><Relationship Type="http://schemas.openxmlformats.org/officeDocument/2006/relationships/slide" Target="/ppt/slides/slide37.xml" Id="R9a275365ac194a83" /><Relationship Type="http://schemas.openxmlformats.org/officeDocument/2006/relationships/slide" Target="/ppt/slides/slide38.xml" Id="R53540a159a0c4133" /><Relationship Type="http://schemas.openxmlformats.org/officeDocument/2006/relationships/slide" Target="/ppt/slides/slide39.xml" Id="R8fe937adc828437f" /><Relationship Type="http://schemas.openxmlformats.org/officeDocument/2006/relationships/slide" Target="/ppt/slides/slide40.xml" Id="Rcea036145d7c4d84" /><Relationship Type="http://schemas.openxmlformats.org/officeDocument/2006/relationships/slide" Target="/ppt/slides/slide41.xml" Id="R43eac513a23e4dab" /><Relationship Type="http://schemas.openxmlformats.org/officeDocument/2006/relationships/slide" Target="/ppt/slides/slide42.xml" Id="R2183ab76db2943ce" /><Relationship Type="http://schemas.openxmlformats.org/officeDocument/2006/relationships/slide" Target="/ppt/slides/slide43.xml" Id="Rdcf31f7ec8924fb4" /><Relationship Type="http://schemas.openxmlformats.org/officeDocument/2006/relationships/slide" Target="/ppt/slides/slide44.xml" Id="Raa25aca223b34d72" /><Relationship Type="http://schemas.openxmlformats.org/officeDocument/2006/relationships/slide" Target="/ppt/slides/slide45.xml" Id="R7f293d30d5524c86" /><Relationship Type="http://schemas.openxmlformats.org/officeDocument/2006/relationships/slide" Target="/ppt/slides/slide46.xml" Id="Re18542c82ce74164" /><Relationship Type="http://schemas.openxmlformats.org/officeDocument/2006/relationships/slide" Target="/ppt/slides/slide47.xml" Id="R2f72b4eb80204bce" /><Relationship Type="http://schemas.openxmlformats.org/officeDocument/2006/relationships/slide" Target="/ppt/slides/slide48.xml" Id="Rb8846b9905404c5a" /><Relationship Type="http://schemas.openxmlformats.org/officeDocument/2006/relationships/slide" Target="/ppt/slides/slide49.xml" Id="R4ea810bc48844776" /><Relationship Type="http://schemas.openxmlformats.org/officeDocument/2006/relationships/slide" Target="/ppt/slides/slide50.xml" Id="R16addb27059643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995acd31421445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fb3192ddef0490c" /><Relationship Type="http://schemas.openxmlformats.org/officeDocument/2006/relationships/notesMaster" Target="/ppt/notesMasters/notesMaster1.xml" Id="R0f72f46e91114d46" /></Relationships>
</file>

<file path=ppt/notesSlides/_rels/notesSlide2.xml.rels>&#65279;<?xml version="1.0" encoding="utf-8"?><Relationships xmlns="http://schemas.openxmlformats.org/package/2006/relationships"><Relationship Type="http://schemas.openxmlformats.org/officeDocument/2006/relationships/slide" Target="/ppt/slides/slide2.xml" Id="R9b1f760d659649bb" /><Relationship Type="http://schemas.openxmlformats.org/officeDocument/2006/relationships/notesMaster" Target="/ppt/notesMasters/notesMaster1.xml" Id="Re69d94cd86ce4813" /></Relationships>
</file>

<file path=ppt/notesSlides/_rels/notesSlide3.xml.rels>&#65279;<?xml version="1.0" encoding="utf-8"?><Relationships xmlns="http://schemas.openxmlformats.org/package/2006/relationships"><Relationship Type="http://schemas.openxmlformats.org/officeDocument/2006/relationships/slide" Target="/ppt/slides/slide3.xml" Id="Rf712783aa21c44eb" /><Relationship Type="http://schemas.openxmlformats.org/officeDocument/2006/relationships/notesMaster" Target="/ppt/notesMasters/notesMaster1.xml" Id="R4c48a03f11464ad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ac063e0d9a470c" /><Relationship Type="http://schemas.openxmlformats.org/officeDocument/2006/relationships/notesMaster" Target="/ppt/notesMasters/notesMaster1.xml" Id="R4ab20accad8a40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eb069d62acc4745" /><Relationship Type="http://schemas.openxmlformats.org/officeDocument/2006/relationships/notesMaster" Target="/ppt/notesMasters/notesMaster1.xml" Id="R1edfb6652e8e46a7" /></Relationships>
</file>

<file path=ppt/notesSlides/_rels/notesSlide6.xml.rels>&#65279;<?xml version="1.0" encoding="utf-8"?><Relationships xmlns="http://schemas.openxmlformats.org/package/2006/relationships"><Relationship Type="http://schemas.openxmlformats.org/officeDocument/2006/relationships/slide" Target="/ppt/slides/slide6.xml" Id="R4921aac848b44cc7" /><Relationship Type="http://schemas.openxmlformats.org/officeDocument/2006/relationships/notesMaster" Target="/ppt/notesMasters/notesMaster1.xml" Id="R9db76b93a1594d2e"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1f2e2b68c54b3f" /><Relationship Type="http://schemas.openxmlformats.org/officeDocument/2006/relationships/notesMaster" Target="/ppt/notesMasters/notesMaster1.xml" Id="Rb1e9595a217c4f23" /></Relationships>
</file>

<file path=ppt/notesSlides/_rels/notesSlide8.xml.rels>&#65279;<?xml version="1.0" encoding="utf-8"?><Relationships xmlns="http://schemas.openxmlformats.org/package/2006/relationships"><Relationship Type="http://schemas.openxmlformats.org/officeDocument/2006/relationships/slide" Target="/ppt/slides/slide8.xml" Id="R13d154e14d7e4e0f" /><Relationship Type="http://schemas.openxmlformats.org/officeDocument/2006/relationships/notesMaster" Target="/ppt/notesMasters/notesMaster1.xml" Id="R90ee9e5331584bd7" /></Relationships>
</file>

<file path=ppt/notesSlides/_rels/notesSlide9.xml.rels>&#65279;<?xml version="1.0" encoding="utf-8"?><Relationships xmlns="http://schemas.openxmlformats.org/package/2006/relationships"><Relationship Type="http://schemas.openxmlformats.org/officeDocument/2006/relationships/slide" Target="/ppt/slides/slide9.xml" Id="Rc614acafb7af4c16" /><Relationship Type="http://schemas.openxmlformats.org/officeDocument/2006/relationships/notesMaster" Target="/ppt/notesMasters/notesMaster1.xml" Id="R1fa4b33ea391418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9e800cb6f3847bc" /><Relationship Type="http://schemas.openxmlformats.org/officeDocument/2006/relationships/notesMaster" Target="/ppt/notesMasters/notesMaster1.xml" Id="R82489be309b44da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1076b37e3ab4cfb" /><Relationship Type="http://schemas.openxmlformats.org/officeDocument/2006/relationships/notesMaster" Target="/ppt/notesMasters/notesMaster1.xml" Id="Rb4311dc46c704a9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16a08b79830415f" /><Relationship Type="http://schemas.openxmlformats.org/officeDocument/2006/relationships/notesMaster" Target="/ppt/notesMasters/notesMaster1.xml" Id="R8d7c3aa4e5b0425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c5099af1d7c4ddb" /><Relationship Type="http://schemas.openxmlformats.org/officeDocument/2006/relationships/notesMaster" Target="/ppt/notesMasters/notesMaster1.xml" Id="R949da76874764f0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f425b73b37945be" /><Relationship Type="http://schemas.openxmlformats.org/officeDocument/2006/relationships/notesMaster" Target="/ppt/notesMasters/notesMaster1.xml" Id="R296babe413c647c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9da15276f764695" /><Relationship Type="http://schemas.openxmlformats.org/officeDocument/2006/relationships/notesMaster" Target="/ppt/notesMasters/notesMaster1.xml" Id="Rb25d1db36d52469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a67273746dd485d" /><Relationship Type="http://schemas.openxmlformats.org/officeDocument/2006/relationships/notesMaster" Target="/ppt/notesMasters/notesMaster1.xml" Id="Ra8f14b97f82f4b4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e057e3a792a4b13" /><Relationship Type="http://schemas.openxmlformats.org/officeDocument/2006/relationships/notesMaster" Target="/ppt/notesMasters/notesMaster1.xml" Id="R549565ff17fa416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46abd9f282848ad" /><Relationship Type="http://schemas.openxmlformats.org/officeDocument/2006/relationships/notesMaster" Target="/ppt/notesMasters/notesMaster1.xml" Id="R9b3d5ccfd4a5446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4a6bc8846bd4a41" /><Relationship Type="http://schemas.openxmlformats.org/officeDocument/2006/relationships/notesMaster" Target="/ppt/notesMasters/notesMaster1.xml" Id="R2baf204e51ee487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9285dbe0e084258" /><Relationship Type="http://schemas.openxmlformats.org/officeDocument/2006/relationships/notesMaster" Target="/ppt/notesMasters/notesMaster1.xml" Id="R3374920007af4c1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c5e8870f2654cfd" /><Relationship Type="http://schemas.openxmlformats.org/officeDocument/2006/relationships/notesMaster" Target="/ppt/notesMasters/notesMaster1.xml" Id="Rb01cdb73a1344e1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5bc3299d7af4057" /><Relationship Type="http://schemas.openxmlformats.org/officeDocument/2006/relationships/notesMaster" Target="/ppt/notesMasters/notesMaster1.xml" Id="Rdd9ef82167bd434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3dafcc3222042b0" /><Relationship Type="http://schemas.openxmlformats.org/officeDocument/2006/relationships/notesMaster" Target="/ppt/notesMasters/notesMaster1.xml" Id="R36a26677424c497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ab029e1ba3f48fe" /><Relationship Type="http://schemas.openxmlformats.org/officeDocument/2006/relationships/notesMaster" Target="/ppt/notesMasters/notesMaster1.xml" Id="R7df4e695bf594b8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9a248d398a24a79" /><Relationship Type="http://schemas.openxmlformats.org/officeDocument/2006/relationships/notesMaster" Target="/ppt/notesMasters/notesMaster1.xml" Id="R2cef3ef215c8489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154c77b9382249a2" /><Relationship Type="http://schemas.openxmlformats.org/officeDocument/2006/relationships/notesMaster" Target="/ppt/notesMasters/notesMaster1.xml" Id="R0e8961c358c84b0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5e9ce71a80d4a49" /><Relationship Type="http://schemas.openxmlformats.org/officeDocument/2006/relationships/notesMaster" Target="/ppt/notesMasters/notesMaster1.xml" Id="Rddeb5c79b43d4e0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a9ddff8a1ed4853" /><Relationship Type="http://schemas.openxmlformats.org/officeDocument/2006/relationships/notesMaster" Target="/ppt/notesMasters/notesMaster1.xml" Id="R95d5dbc1ea1440d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79292e138a2442d" /><Relationship Type="http://schemas.openxmlformats.org/officeDocument/2006/relationships/notesMaster" Target="/ppt/notesMasters/notesMaster1.xml" Id="R8630c452bc1046f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52f176cf6904e9e" /><Relationship Type="http://schemas.openxmlformats.org/officeDocument/2006/relationships/notesMaster" Target="/ppt/notesMasters/notesMaster1.xml" Id="Rbf9c938fe4414c9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ada8f2cb77d94b48" /><Relationship Type="http://schemas.openxmlformats.org/officeDocument/2006/relationships/notesMaster" Target="/ppt/notesMasters/notesMaster1.xml" Id="R00b2d76d0c7941e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be80807adb14f00" /><Relationship Type="http://schemas.openxmlformats.org/officeDocument/2006/relationships/notesMaster" Target="/ppt/notesMasters/notesMaster1.xml" Id="R13ad2bd619a044f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ce2755c8e4a4ebd" /><Relationship Type="http://schemas.openxmlformats.org/officeDocument/2006/relationships/notesMaster" Target="/ppt/notesMasters/notesMaster1.xml" Id="Rd4ba3fa0e76646c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e3a674a38584cef" /><Relationship Type="http://schemas.openxmlformats.org/officeDocument/2006/relationships/notesMaster" Target="/ppt/notesMasters/notesMaster1.xml" Id="Rf03e051a91bf41f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9e10e6a0ccb4ec4" /><Relationship Type="http://schemas.openxmlformats.org/officeDocument/2006/relationships/notesMaster" Target="/ppt/notesMasters/notesMaster1.xml" Id="Reed605011e3849cf"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27b7c8a1ea84044" /><Relationship Type="http://schemas.openxmlformats.org/officeDocument/2006/relationships/notesMaster" Target="/ppt/notesMasters/notesMaster1.xml" Id="R6c7a6f57ced4433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097b2f5dd584092" /><Relationship Type="http://schemas.openxmlformats.org/officeDocument/2006/relationships/notesMaster" Target="/ppt/notesMasters/notesMaster1.xml" Id="Rd948203f718343c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944e12f62784dfb" /><Relationship Type="http://schemas.openxmlformats.org/officeDocument/2006/relationships/notesMaster" Target="/ppt/notesMasters/notesMaster1.xml" Id="R7acc7dafd98e4b9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dfeda6aeb6544ee" /><Relationship Type="http://schemas.openxmlformats.org/officeDocument/2006/relationships/notesMaster" Target="/ppt/notesMasters/notesMaster1.xml" Id="R467f59636a1a454a"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ee1025121204312" /><Relationship Type="http://schemas.openxmlformats.org/officeDocument/2006/relationships/notesMaster" Target="/ppt/notesMasters/notesMaster1.xml" Id="R8814b4f048824547"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a82d286f42b4444" /><Relationship Type="http://schemas.openxmlformats.org/officeDocument/2006/relationships/notesMaster" Target="/ppt/notesMasters/notesMaster1.xml" Id="R556c1915b095466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09ff6dcf3874dbc" /><Relationship Type="http://schemas.openxmlformats.org/officeDocument/2006/relationships/notesMaster" Target="/ppt/notesMasters/notesMaster1.xml" Id="Reb8a2a0ae8a4431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f3402eeff95e4a4a" /><Relationship Type="http://schemas.openxmlformats.org/officeDocument/2006/relationships/notesMaster" Target="/ppt/notesMasters/notesMaster1.xml" Id="Rfb0d404070774cf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409208af8a1440b6" /><Relationship Type="http://schemas.openxmlformats.org/officeDocument/2006/relationships/notesMaster" Target="/ppt/notesMasters/notesMaster1.xml" Id="R6b356a1929a94d7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30ce0c2d7cc491e" /><Relationship Type="http://schemas.openxmlformats.org/officeDocument/2006/relationships/notesMaster" Target="/ppt/notesMasters/notesMaster1.xml" Id="Rbefd1a14288749c4"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e9bccfadd8540ce" /><Relationship Type="http://schemas.openxmlformats.org/officeDocument/2006/relationships/notesMaster" Target="/ppt/notesMasters/notesMaster1.xml" Id="R71c6b5ef7b8c4948"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df61a0cb15544fa1" /><Relationship Type="http://schemas.openxmlformats.org/officeDocument/2006/relationships/notesMaster" Target="/ppt/notesMasters/notesMaster1.xml" Id="R56bde7db4a7e4fb4"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095528f1f0c448c7" /><Relationship Type="http://schemas.openxmlformats.org/officeDocument/2006/relationships/notesMaster" Target="/ppt/notesMasters/notesMaster1.xml" Id="R4eaa0f1492374200"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da1e90a1be414628" /><Relationship Type="http://schemas.openxmlformats.org/officeDocument/2006/relationships/notesMaster" Target="/ppt/notesMasters/notesMaster1.xml" Id="R367dedfecc2f4a46"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cc274af43e4246e8" /><Relationship Type="http://schemas.openxmlformats.org/officeDocument/2006/relationships/notesMaster" Target="/ppt/notesMasters/notesMaster1.xml" Id="Rd593baa47c3a458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our independent study lesson on integer and mixed integer linear programming. In the previous lesson, decisions could vary continuously. Today we add decisions that must be whole numbers or yes or no. Keep paper and the Python notebook beside you. Pause whenever a question appears. The aim is to build a model, solve it, and explain why its decisions make sense.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videos are shorter than the scheduled class because your working time matters. Use fifteen minutes to recall L P, thirty for integer geometry, and thirty five for modeling. Take a ten minute break. Then spend twenty five minutes on branch and bound, forty five on the lab, and twenty on the exit ticket. Pause the video rather than trying to finish every activity at playback speed.</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Recall our maximization L P. A feasible production plan gives a value we can achieve. Feasible dual prices give an upper bound. When the two values agree, we have a certificate. Integer programming retains the idea of bounds, but an L P solution may no longer be an allowable plan. That distinction will drive the search procedure in this lesson.</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Choose the variable domain from the meaning of the decision. Tonnes can usually be fractional, while an indivisible machine count cannot. A binary variable represents whether a line is available or selected. A mixed integer model may contain all three types. Making every variable integer is unnecessary and can change the engineering problem, especially when production is a continuous flow.</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first use a small illustrative batch problem, with objective units chosen only for teaching. Each batch of x earns three and each batch of y earns two. Two shared resources give the displayed inequalities. The coefficients remain linear. What changes relative to L P is the requirement that both batch counts be whole numbers. Sketch the continuous feasible region before adding the integer points.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Temporarily remove the integer restriction. Subtracting the first active equation from the second gives x equal to two, then y equal to two point five. To prove optimality, add the two resource inequalities. Their left sides sum to three x plus two y, and their limits sum to eleven. Thus every feasible point has objective at most eleven. Our point attains eleven, certifying the relaxed optimum. It still violates the whole batch requirement.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Rounding y upward produces the plan two, three. Its resource use is five and seven, so it violates both limits. Rounding downward gives two, two and is feasible in this example. That success does not establish a general algorithm. Other problems can have infeasible rounded points or better integer points elsewhere. We need a method that verifies feasibility and provides a bound on quality.</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 problem this small, we can list all feasible integer points. The point two, two gives ten, and no other point in the finite list gives more. This independent enumeration will later check our solver. The difference between eleven and ten is the absolute relaxation gap for this example. It is not the solver stopping gap after the optimum has been certified.</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Removing restrictions enlarges the feasible set. Therefore a relaxed maximization can only improve or preserve the best value; it supplies an upper bound. A relaxed minimization supplies a lower bound. A feasible integer plan provides the opposite side. Before interpreting any solver bound, say whether your mathematical model is a maximization or a minimization, especially when you negated the objective in code.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here and test the proposed integer plan three, one. Check both inequalities before comparing profit. The first resource use is four, which passes, but the second is seven, which exceeds six point five. Its objective is eleven, but that number is not attainable under our constraints. When you resume, keep this rule: domain checks and every resource check come before interpreting an objective.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move to our main engineering example. All data are illustrative, and money is measured in thousands of dollars per week. Production contributes eight per tonne on line A and six on line B, after variable costs. Opening a line incurs a weekly fixed cost, ten for A and eight for B. We must decide both whether to open each line and how much to produce.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Line A can produce at most six tonnes and B at most eight. Labor requirements are two units per tonne on A and one on B. Twelve labor units are available. Total sales cannot exceed ten tonnes. This is an upper demand limit, not a requirement to produce ten. No production is feasible, and the model should retain that option if all profitable choices disappear.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a and b for continuous production amounts. Use y A and y B for binary opening decisions. These variables answer different questions. If a line is open, it can produce any allowed amount within its capacity, including zero unless we impose a minimum batch. If a line is closed, its production must be zero. The next constraints connect the two decisions.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linking inequality in its two cases. When y A is zero, nonnegativity and the zero upper bound force a to zero. When y A is one, a can range from zero to six. This is a linear inequality because six is a constant. We do not need to multiply two decision variables. Repeat the same reasoning for line B with capacity eight.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Suppose opening A is worthwhile operationally only if it produces at least three tonnes. Add the lower linking bound a at least three times y A, while retaining the upper linking bound. The two allowed states are closed with zero production, or open with production between three and six. This is an optional scenario, not part of our baseline model. Keep that distinction when comparing numerical answers.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Binary variables also encode logical choices. At most one permits both to be closed. Exactly one removes that option. The implication A requires B means that selecting A forces B to one, which is written y A at most y B. It does not mean B requires A. Test each expression on the four binary pairs. These are alternative policy examples; we do not impose them all on the baseline.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full baseline model from top to bottom. The objective subtracts each opening cost once. Labor and sales constrain production. Linking inequalities prevent production on a closed line. Production remains continuous, while the opening variables are binary. Before solving, check units: every objective term is thousands of dollars per week, every labor term is labor units per week, and sales are tonnes per week.</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are only four opening patterns. For each pattern, fix the binary variables and solve the remaining continuous L P. Neither line gives zero. A alone produces six and earns thirty eight after its fixed cost. B alone produces eight and earns forty. Both produce two and eight, earning forty six. Enumeration provides an independent certificate for this small model and checks our M I L P result.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 not stop at a solver message. Insert the proposed solution into the original equations. Labor is exactly twelve and sales exactly ten. Production on A is below six and B is at eight, with both lines open. Variable contribution is sixty four, and total opening cost is eighteen, leaving forty six thousand dollars per week. This audit is also a useful way to find coefficient-order mistakes.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constant in a linking inequality should be a valid and reasonably tight upper bound. Six comes directly from A capacity. Replacing it with one hundred, while keeping the physical capacity separately, preserves binary feasibility but lets the relaxation pay a tiny fraction of the opening cost. A bound that is too small causes the opposite problem: it removes real operating plans. Derive U from engineering limits.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Relaxing the binary decisions allows fractional opening. At production two on A, the relaxation chooses y A equal to one third and pays only one third of its fixed cost. B remains fully open. The relaxed value is fifty two point six six seven, above the attainable integer value forty six. One third of an opened line is a mathematical device for bounding, not an allowable purchase or operating decision.</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this comparison, retain the physical production limits six and eight. Only loosen the linking constants to one hundred. The relaxed model can then use y A equal to zero point zero two and y B equal to zero point zero eight. It earns sixty three point one six because it pays too little fixed cost. The binary model is unchanged. Without the separate physical limits, we would be comparing a different problem.</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Branch and bound maintains a feasible integer incumbent and optimistic bounds for regions that have not been eliminated. In a maximization problem, a node whose upper bound is no better than the incumbent cannot improve the answer. A node can also close because it is infeasible or its relaxed optimum is already integer. We will illustrate these ideas using the two batch variables, rather than a large industrial tree.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Return to the batch model with resource limits four point five and six point five. Its root relaxation gives y equal to two point five. Any integer y must lie at most two or at least three. These disjoint branches lose no integer solutions. We keep all original constraints in both branches. Branching is not rounding one candidate; it partitions the remaining search space.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the left branch, the relaxed optimum becomes two point two five, two, with upper bound ten point seven five. Now x is fractional, so split on x. The child with x at most two has the integer optimum two, two and value ten. This gives our incumbent. Its feasibility can be checked directly, and every remaining node must beat ten to matter for the optimal value.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other child requires x at least three and y at most two. Its relaxed solution has x equals three and y equals zero point five, with objective value ten. Although that point is fractional, its upper bound already equals our incumbent. We can prune if our purpose is to find one optimum and certify the value. If we wanted every alternative optimum, equality pruning would need more careful treatment.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right branch initially has upper bound ten point five at one point five, three, so it cannot yet be discarded. Split x at one and two. The first child has bound ten and cannot improve the incumbent. The second requires x at least two and y at least three, forcing x plus y at least five, above four point five. No unexplored branch can now beat ten.</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proof combines a feasible plan with bounds covering every alternative. Our incumbent reaches ten. Each branch either has no feasible point or has upper bound at most ten. Therefore no feasible integer plan can be better. This is a global certificate for the linear integer model. Modern solvers add presolve, cuts and heuristics, so their actual node counts need not match our teaching tree.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solver stopped by a time limit may have a useful feasible plan, or it may have none. Inspect status before reading variables. In our code we minimize negative profit. Therefore negative fun is the feasible profit, and negative mip dual bound is an upper bound on maximum profit. The field mip gap describes the solver gap. It is different from comparing the original L P relaxation with the integer optimum.</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figure is a separate machine sizing example, not the two line plant. Demand is D, each machine supplies four units, and each machine costs ten. Producing each unit also costs two. For nonnegative demand, the required machine count is the ceiling of D divided by four. Total minimum cost is ten times that count plus two D. Within a fixed machine count, cost rises with slope two. Crossing capacity requires another machine and a cost jump. Do not extrapolate an L P shadow price across that switch.</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the guided notebook from the course page. The calculations use Python with NumPy and SciPy, version one point nine or later. No paid solver is required. Run cells from top to bottom and predict each result before executing it. This notebook is a worked tutorial, and an executed reference copy is available. The six independent exercises are on the separate practice page and printable worksheet. Try them before opening the worked solutions.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by writing the variable order explicitly: a, b, y A, y B. Every coefficient vector and matrix column must follow that order. SciPy minimizes, so production contribution receives negative coefficients and opening costs positive coefficients. After solving, negate the minimized objective to report profit. Do not negate the constraints, and do not forget the fixed costs when checking the answer.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SciPy uses zero for continuous variables and one for integer variables in this example. To make an integer variable binary, also restrict its lower and upper bounds to zero and one. Setting integrality alone does not make a variable binary. We keep physical upper bounds on production as well. This makes later comparisons with loose linking constraints clear and helps catch mistakes.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each inequality in the same variable order. The labor row is two, one, zero, zero. The sales row is one, one, zero, zero. Bring linking terms to the left, giving one, zero, minus six, zero, and zero, one, zero, minus eight. Each linking row has right hand side zero. The notebook prints the matrix so you can compare it with the model before solving.</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Call milp using the coefficients, domains and linear constraints. First check the status and message. For the baseline, the solver should find production two and eight, with both opening variables one, and profit forty six. Small floating point differences are normal. A result printed near zero should be judged with a numerical tolerance, but you should not round away a large feasibility error.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Now audit the result independently of the solver status. Multiply the matrix by the variable vector and compare each row with its upper bound. Check lower and upper variable bounds, and check that binary entries are close to zero or one. Finally recompute eight a plus six b minus ten y A minus eight y B. A matching objective alone cannot detect every modeling error.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the same model with all integrality flags set to zero. Confirm the relaxed value is about fifty two point six seven and y A is one third. Then restore the two integer flags. Finally enumerate the four opening patterns and solve a continuous L P for each. Agreement between enumeration and M I L P is an independent check of this small model, not a proof that all future code is correct.</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Change one assumption at a time, resetting all other inputs to baseline. Reducing the sales cap to eight selects only B and gives forty. Raising B opening cost to twenty selects only A and gives thirty eight. Adding A minimum production three gives both lines open, production three and six, and profit forty two. These different decisions show why sensitivity experiments must state exactly what changed.</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another binary decision for one optional labor capacity module. It adds four labor units and costs seven thousand dollars per week. Move minus four k into the labor constraint and add plus seven k to the minimization objective. The best purchase plan produces six and four, with both lines open, and earns forty seven after all costs. Compare with forty six without the module: the net benefit is only one.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the operating improvement from the purchase price. With the module available, the best operating profit after line opening costs is fifty four, compared with forty six without it. The gross improvement is eight. A module cost of seven leaves one of net benefit. A cost of ten is too high, so the optimized decision is not to buy, leaving profit forty six. Never subtract the module cost twice.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Pause and complete the first three exercises on the separate practice page or printable worksheet. The first changes the small integer batch model, not the plant model. The second and third each start from the original plant baseline. Write the changed equation, predict the decision, solve, and check feasibility. For the batch question, enumerate the feasible integer points. For the plant questions, compare the permitted opening patterns. Check whether alternative plans tie.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exercise four, set the capacity module cost to eight. Check both purchase states because a solver may return only one of multiple best plans. Exercise five adds a minimum batch of four for A. Exercise six is conceptual: an incumbent of forty six and upper bound forty eight does not prove optimality, but it limits the possible improvement. Write the bound interval without confusing it with the final answer.</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your reasoning against these answers. With the first batch resource limit at four, two, two remains feasible and gives ten. Enumeration verifies it is best. For plant sales cap six, A alone gives forty eight minus ten, or thirty eight, beating the other patterns. Under the at most one policy at baseline demand, B alone gives forty and beats A at thirty eight. Verify each statement by comparing allowed patterns.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module cost eight, the improved operating profit fifty four minus eight equals forty six, so both purchase states can be optimal. At minimum A production four, opening both gives at most thirty eight, while B alone still gives forty. In the bound question, the optimum lies between forty six and forty eight. The absolute remaining gap is two; no exact optimum is certified until the bounds meet or an acceptable tolerance is justified.</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online exit ticket after completing the lab. There are four required written questions and an optional reflection. Explain the reasoning rather than submitting only numbers. You may answer in Thai or English. The form is anonymous, and the instructor sees your response privately. Wait for the saved receipt before closing the page. Pause now, and do not advance to the solutions until you have attempted all four questions.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Question one asks you to interpret the linking inequalities in both binary states. Question two distinguishes a feasible integer decision from an optimistic relaxation. Question three changes the module cost to nine while all other baseline data stay fixed. Question four uses maximization node bounds of forty five, forty six and forty eight with incumbent forty six. Explain which nodes can be pruned if we seek one optimal solution.</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question one, substitute zero and one into both linking inequalities. Zero forces a to zero, while one allows production from three to six. The figure illustrates only question one. Question two returns to the baseline without that minimum batch constraint. Its relaxed solution pays only one third of A opening cost. That opening fraction violates the binary rule. The larger relaxed profit is an upper bound from a larger feasible set, not an attainable M I L P outcome.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cost nine, buying the module gives fifty four minus nine, or forty five. Not buying gives forty six, so reject the purchase. The incremental benefit of buying is negative one. For pruning, nodes with bounds forty five and forty six cannot improve incumbent forty six. A node bounded by forty eight might improve it, so it needs further processing. Its upper bound is not a promise that forty eight is attainable.</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reliable model starts with clear decisions and units. Use binary variables for choices, continuous variables for divisible quantities, and tight valid bounds to connect them. After solving, audit the equations and objective rather than trusting a single status message. When assumptions change, reoptimize and compare complete net outcomes. These habits transfer to equipment selection, production scheduling and process network design beyond our small examples.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official SciPy documentation to confirm the exact definitions of solver fields. The course page contains this deck, the five narrated chapters, the guided lab, practice exercises and separate solutions. Save your notebook and your exit ticket receipt. When we meet again, bring an example where your prediction differed from the solver and explain the constraints you checked. That comparison is often where the most useful learning happens.</a:t>
            </a:r>
          </a:p>
          <a:p xmlns:a="http://schemas.openxmlformats.org/drawingml/2006/main">
            <a:r>
              <a:t>Teaching example. Python API: https://docs.scipy.org/doc/scipy/reference/generated/scipy.optimize.milp.html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070af5e2dcf447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dbeaff66217477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d62cbf4aa0e497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97c78c7b353414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b11125154974c8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e37e389552445c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8C587B-F794-428B-B756-DFA304F4515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3CEDB6D-8908-453A-972C-8C576784C5F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A16ED45-5879-47FB-BF31-E62C7E861B5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0023BCE-F880-4E34-B8DF-01E6A9C480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3101ECB-D7DA-4806-AA78-FEB1A83E374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EA54ED0-8AAB-41AD-9C01-ADBD5E4D750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C7D1238-FA08-4C2F-B7EE-CA051C87FAF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B17C640-AA58-4FFB-B1AA-1D108AA5310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8F1A9C7-1965-43C7-BE35-C91CF3C519E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E13FB90-B144-47B8-8408-CCBD7069B8A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9ad8dd762746b9" /><Relationship Type="http://schemas.openxmlformats.org/officeDocument/2006/relationships/slideLayout" Target="/ppt/slideLayouts/slideLayout1.xml" Id="R0840189a0d7e4348" /><Relationship Type="http://schemas.openxmlformats.org/officeDocument/2006/relationships/slideLayout" Target="/ppt/slideLayouts/slideLayout2.xml" Id="Rf15db7db396a45e2" /><Relationship Type="http://schemas.openxmlformats.org/officeDocument/2006/relationships/slideLayout" Target="/ppt/slideLayouts/slideLayout3.xml" Id="R4810f9b6ec614f9a" /><Relationship Type="http://schemas.openxmlformats.org/officeDocument/2006/relationships/slideLayout" Target="/ppt/slideLayouts/slideLayout4.xml" Id="R865eed763e164799" /><Relationship Type="http://schemas.openxmlformats.org/officeDocument/2006/relationships/slideLayout" Target="/ppt/slideLayouts/slideLayout5.xml" Id="Rd09d377184914562" /><Relationship Type="http://schemas.openxmlformats.org/officeDocument/2006/relationships/slideLayout" Target="/ppt/slideLayouts/slideLayout6.xml" Id="Rc41b29d5d6c845a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40189a0d7e4348"/>
    <p:sldLayoutId xmlns:r="http://schemas.openxmlformats.org/officeDocument/2006/relationships" id="2147483650" r:id="Rf15db7db396a45e2"/>
    <p:sldLayoutId xmlns:r="http://schemas.openxmlformats.org/officeDocument/2006/relationships" id="2147483651" r:id="R4810f9b6ec614f9a"/>
    <p:sldLayoutId xmlns:r="http://schemas.openxmlformats.org/officeDocument/2006/relationships" id="2147483652" r:id="R865eed763e164799"/>
    <p:sldLayoutId xmlns:r="http://schemas.openxmlformats.org/officeDocument/2006/relationships" id="2147483653" r:id="Rd09d377184914562"/>
    <p:sldLayoutId xmlns:r="http://schemas.openxmlformats.org/officeDocument/2006/relationships" id="2147483654" r:id="Rc41b29d5d6c845a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6.xml" Id="R490f37dc3bd14bb5" /><ns0:Relationship Type="http://schemas.openxmlformats.org/officeDocument/2006/relationships/notesSlide" Target="/ppt/notesSlides/notesSlide1.xml" Id="Rb702e2a2acca463b" /><ns0:Relationship Id="rIdNarrationAudio" Type="http://schemas.openxmlformats.org/officeDocument/2006/relationships/audio" Target="../media/narration-01.mp3" /><ns0:Relationship Id="rIdNarrationMedia" Type="http://schemas.microsoft.com/office/2007/relationships/media" Target="../media/narration-01.mp3" /><ns0:Relationship Id="rIdNarrationIcon" Type="http://schemas.openxmlformats.org/officeDocument/2006/relationships/image" Target="../media/narration-icon.png"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6.xml" Id="R8a54d6b9818e421a" /><ns0:Relationship Type="http://schemas.openxmlformats.org/officeDocument/2006/relationships/notesSlide" Target="/ppt/notesSlides/notesSlide2.xml" Id="Re7037dc52a654c1d" /><ns0:Relationship Id="rIdNarrationAudio" Type="http://schemas.openxmlformats.org/officeDocument/2006/relationships/audio" Target="../media/narration-02.mp3" /><ns0:Relationship Id="rIdNarrationMedia" Type="http://schemas.microsoft.com/office/2007/relationships/media" Target="../media/narration-02.mp3" /><ns0:Relationship Id="rIdNarrationIcon" Type="http://schemas.openxmlformats.org/officeDocument/2006/relationships/image" Target="../media/narration-icon.png"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6.xml" Id="R473268bf0d0c4a62" /><ns0:Relationship Type="http://schemas.openxmlformats.org/officeDocument/2006/relationships/notesSlide" Target="/ppt/notesSlides/notesSlide3.xml" Id="R693883d9a3f34dd6" /><ns0:Relationship Id="rIdNarrationAudio" Type="http://schemas.openxmlformats.org/officeDocument/2006/relationships/audio" Target="../media/narration-03.mp3" /><ns0:Relationship Id="rIdNarrationMedia" Type="http://schemas.microsoft.com/office/2007/relationships/media" Target="../media/narration-03.mp3" /><ns0:Relationship Id="rIdNarrationIcon" Type="http://schemas.openxmlformats.org/officeDocument/2006/relationships/image" Target="../media/narration-icon.png"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6.xml" Id="R1bff778d59514c36" /><ns0:Relationship Type="http://schemas.openxmlformats.org/officeDocument/2006/relationships/notesSlide" Target="/ppt/notesSlides/notesSlide4.xml" Id="R215e2acfcdca41a3" /><ns0:Relationship Id="rIdNarrationAudio" Type="http://schemas.openxmlformats.org/officeDocument/2006/relationships/audio" Target="../media/narration-04.mp3" /><ns0:Relationship Id="rIdNarrationMedia" Type="http://schemas.microsoft.com/office/2007/relationships/media" Target="../media/narration-04.mp3" /><ns0:Relationship Id="rIdNarrationIcon" Type="http://schemas.openxmlformats.org/officeDocument/2006/relationships/image" Target="../media/narration-icon.png"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6.xml" Id="R27ee7429fac2400d" /><ns0:Relationship Type="http://schemas.openxmlformats.org/officeDocument/2006/relationships/image" Target="/ppt/media/image.png" Id="R4a89b9b71525483f" /><ns0:Relationship Type="http://schemas.openxmlformats.org/officeDocument/2006/relationships/image" Target="/ppt/media/image.svg" Id="R4454a06f865d485d" /><ns0:Relationship Type="http://schemas.openxmlformats.org/officeDocument/2006/relationships/notesSlide" Target="/ppt/notesSlides/notesSlide5.xml" Id="R3419a97759c34141" /><ns0:Relationship Id="rIdNarrationAudio" Type="http://schemas.openxmlformats.org/officeDocument/2006/relationships/audio" Target="../media/narration-05.mp3" /><ns0:Relationship Id="rIdNarrationMedia" Type="http://schemas.microsoft.com/office/2007/relationships/media" Target="../media/narration-05.mp3" /><ns0:Relationship Id="rIdNarrationIcon" Type="http://schemas.openxmlformats.org/officeDocument/2006/relationships/image" Target="../media/narration-icon.png"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6.xml" Id="R0ae558ad953048fd" /><ns0:Relationship Type="http://schemas.openxmlformats.org/officeDocument/2006/relationships/image" Target="/ppt/media/image2.png" Id="Ra139f4f11bdb455c" /><ns0:Relationship Type="http://schemas.openxmlformats.org/officeDocument/2006/relationships/image" Target="/ppt/media/image2.svg" Id="R2a1aa55cec8c4cf0" /><ns0:Relationship Type="http://schemas.openxmlformats.org/officeDocument/2006/relationships/notesSlide" Target="/ppt/notesSlides/notesSlide6.xml" Id="Rc25cf4423b6f4763" /><ns0:Relationship Id="rIdNarrationAudio" Type="http://schemas.openxmlformats.org/officeDocument/2006/relationships/audio" Target="../media/narration-06.mp3" /><ns0:Relationship Id="rIdNarrationMedia" Type="http://schemas.microsoft.com/office/2007/relationships/media" Target="../media/narration-06.mp3" /><ns0:Relationship Id="rIdNarrationIcon" Type="http://schemas.openxmlformats.org/officeDocument/2006/relationships/image" Target="../media/narration-icon.png"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6.xml" Id="R1dfb1c043398466a" /><ns0:Relationship Type="http://schemas.openxmlformats.org/officeDocument/2006/relationships/image" Target="/ppt/media/image3.png" Id="R3d143eb0d779471d" /><ns0:Relationship Type="http://schemas.openxmlformats.org/officeDocument/2006/relationships/image" Target="/ppt/media/image3.svg" Id="R41af71e31a4041a4" /><ns0:Relationship Type="http://schemas.openxmlformats.org/officeDocument/2006/relationships/notesSlide" Target="/ppt/notesSlides/notesSlide7.xml" Id="R2ce95607a2d14890" /><ns0:Relationship Id="rIdNarrationAudio" Type="http://schemas.openxmlformats.org/officeDocument/2006/relationships/audio" Target="../media/narration-07.mp3" /><ns0:Relationship Id="rIdNarrationMedia" Type="http://schemas.microsoft.com/office/2007/relationships/media" Target="../media/narration-07.mp3" /><ns0:Relationship Id="rIdNarrationIcon" Type="http://schemas.openxmlformats.org/officeDocument/2006/relationships/image" Target="../media/narration-icon.png"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6.xml" Id="Rf7a01621b5884417" /><ns0:Relationship Type="http://schemas.openxmlformats.org/officeDocument/2006/relationships/image" Target="/ppt/media/image4.png" Id="R95516c4303fa43e3" /><ns0:Relationship Type="http://schemas.openxmlformats.org/officeDocument/2006/relationships/image" Target="/ppt/media/image4.svg" Id="Rf7bebce35bf545ba" /><ns0:Relationship Type="http://schemas.openxmlformats.org/officeDocument/2006/relationships/notesSlide" Target="/ppt/notesSlides/notesSlide8.xml" Id="R73ebf8708c704e70" /><ns0:Relationship Id="rIdNarrationAudio" Type="http://schemas.openxmlformats.org/officeDocument/2006/relationships/audio" Target="../media/narration-08.mp3" /><ns0:Relationship Id="rIdNarrationMedia" Type="http://schemas.microsoft.com/office/2007/relationships/media" Target="../media/narration-08.mp3" /><ns0:Relationship Id="rIdNarrationIcon" Type="http://schemas.openxmlformats.org/officeDocument/2006/relationships/image" Target="../media/narration-icon.png"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6.xml" Id="R71cab0bff1e645ee" /><ns0:Relationship Type="http://schemas.openxmlformats.org/officeDocument/2006/relationships/notesSlide" Target="/ppt/notesSlides/notesSlide9.xml" Id="R31462d76be844c79" /><ns0:Relationship Id="rIdNarrationAudio" Type="http://schemas.openxmlformats.org/officeDocument/2006/relationships/audio" Target="../media/narration-09.mp3" /><ns0:Relationship Id="rIdNarrationMedia" Type="http://schemas.microsoft.com/office/2007/relationships/media" Target="../media/narration-09.mp3" /><ns0:Relationship Id="rIdNarrationIcon" Type="http://schemas.openxmlformats.org/officeDocument/2006/relationships/image" Target="../media/narration-icon.png"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6.xml" Id="R44c63cbcb4be449b" /><ns0:Relationship Type="http://schemas.openxmlformats.org/officeDocument/2006/relationships/notesSlide" Target="/ppt/notesSlides/notesSlide10.xml" Id="R878bbc4329754976" /><ns0:Relationship Id="rIdNarrationAudio" Type="http://schemas.openxmlformats.org/officeDocument/2006/relationships/audio" Target="../media/narration-10.mp3" /><ns0:Relationship Id="rIdNarrationMedia" Type="http://schemas.microsoft.com/office/2007/relationships/media" Target="../media/narration-10.mp3" /><ns0:Relationship Id="rIdNarrationIcon" Type="http://schemas.openxmlformats.org/officeDocument/2006/relationships/image" Target="../media/narration-icon.png"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6.xml" Id="Rba01e90473544c4f" /><ns0:Relationship Type="http://schemas.openxmlformats.org/officeDocument/2006/relationships/image" Target="/ppt/media/image5.png" Id="R3d66d7222b5245fa" /><ns0:Relationship Type="http://schemas.openxmlformats.org/officeDocument/2006/relationships/image" Target="/ppt/media/image5.svg" Id="R6c19f66432e14589" /><ns0:Relationship Type="http://schemas.openxmlformats.org/officeDocument/2006/relationships/notesSlide" Target="/ppt/notesSlides/notesSlide11.xml" Id="Rdd1d6af714284030" /><ns0:Relationship Id="rIdNarrationAudio" Type="http://schemas.openxmlformats.org/officeDocument/2006/relationships/audio" Target="../media/narration-11.mp3" /><ns0:Relationship Id="rIdNarrationMedia" Type="http://schemas.microsoft.com/office/2007/relationships/media" Target="../media/narration-11.mp3" /><ns0:Relationship Id="rIdNarrationIcon" Type="http://schemas.openxmlformats.org/officeDocument/2006/relationships/image" Target="../media/narration-icon.png"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6.xml" Id="R35097121b296421f" /><ns0:Relationship Type="http://schemas.openxmlformats.org/officeDocument/2006/relationships/image" Target="/ppt/media/image6.png" Id="Rec9e95a9aab7413c" /><ns0:Relationship Type="http://schemas.openxmlformats.org/officeDocument/2006/relationships/image" Target="/ppt/media/image6.svg" Id="Rb6b6179ce70d4717" /><ns0:Relationship Type="http://schemas.openxmlformats.org/officeDocument/2006/relationships/notesSlide" Target="/ppt/notesSlides/notesSlide12.xml" Id="R0fb8b548a0ff4f09" /><ns0:Relationship Id="rIdNarrationAudio" Type="http://schemas.openxmlformats.org/officeDocument/2006/relationships/audio" Target="../media/narration-12.mp3" /><ns0:Relationship Id="rIdNarrationMedia" Type="http://schemas.microsoft.com/office/2007/relationships/media" Target="../media/narration-12.mp3" /><ns0:Relationship Id="rIdNarrationIcon" Type="http://schemas.openxmlformats.org/officeDocument/2006/relationships/image" Target="../media/narration-icon.png"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6.xml" Id="Rec7e647bb2ab4371" /><ns0:Relationship Type="http://schemas.openxmlformats.org/officeDocument/2006/relationships/notesSlide" Target="/ppt/notesSlides/notesSlide13.xml" Id="R0a52524d33094f38" /><ns0:Relationship Id="rIdNarrationAudio" Type="http://schemas.openxmlformats.org/officeDocument/2006/relationships/audio" Target="../media/narration-13.mp3" /><ns0:Relationship Id="rIdNarrationMedia" Type="http://schemas.microsoft.com/office/2007/relationships/media" Target="../media/narration-13.mp3" /><ns0:Relationship Id="rIdNarrationIcon" Type="http://schemas.openxmlformats.org/officeDocument/2006/relationships/image" Target="../media/narration-icon.png"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6.xml" Id="Rc4f3342b4c074533" /><ns0:Relationship Type="http://schemas.openxmlformats.org/officeDocument/2006/relationships/image" Target="/ppt/media/image7.png" Id="R36a055ddda8a457a" /><ns0:Relationship Type="http://schemas.openxmlformats.org/officeDocument/2006/relationships/image" Target="/ppt/media/image7.svg" Id="Re3105659638e4d65" /><ns0:Relationship Type="http://schemas.openxmlformats.org/officeDocument/2006/relationships/notesSlide" Target="/ppt/notesSlides/notesSlide14.xml" Id="Ra2a406c627564e98" /><ns0:Relationship Id="rIdNarrationAudio" Type="http://schemas.openxmlformats.org/officeDocument/2006/relationships/audio" Target="../media/narration-14.mp3" /><ns0:Relationship Id="rIdNarrationMedia" Type="http://schemas.microsoft.com/office/2007/relationships/media" Target="../media/narration-14.mp3" /><ns0:Relationship Id="rIdNarrationIcon" Type="http://schemas.openxmlformats.org/officeDocument/2006/relationships/image" Target="../media/narration-icon.png"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6.xml" Id="R1e7f36848f5b46ad" /><ns0:Relationship Type="http://schemas.openxmlformats.org/officeDocument/2006/relationships/image" Target="/ppt/media/image8.png" Id="Rc027bd24d1734ea0" /><ns0:Relationship Type="http://schemas.openxmlformats.org/officeDocument/2006/relationships/image" Target="/ppt/media/image8.svg" Id="R31800f7711ee4c25" /><ns0:Relationship Type="http://schemas.openxmlformats.org/officeDocument/2006/relationships/notesSlide" Target="/ppt/notesSlides/notesSlide15.xml" Id="Rf9bc888c85624d0b" /><ns0:Relationship Id="rIdNarrationAudio" Type="http://schemas.openxmlformats.org/officeDocument/2006/relationships/audio" Target="../media/narration-15.mp3" /><ns0:Relationship Id="rIdNarrationMedia" Type="http://schemas.microsoft.com/office/2007/relationships/media" Target="../media/narration-15.mp3" /><ns0:Relationship Id="rIdNarrationIcon" Type="http://schemas.openxmlformats.org/officeDocument/2006/relationships/image" Target="../media/narration-icon.png"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6.xml" Id="Raf54e2f3831246ae" /><ns0:Relationship Type="http://schemas.openxmlformats.org/officeDocument/2006/relationships/notesSlide" Target="/ppt/notesSlides/notesSlide16.xml" Id="R6fb0fc72154743d6" /><ns0:Relationship Id="rIdNarrationAudio" Type="http://schemas.openxmlformats.org/officeDocument/2006/relationships/audio" Target="../media/narration-16.mp3" /><ns0:Relationship Id="rIdNarrationMedia" Type="http://schemas.microsoft.com/office/2007/relationships/media" Target="../media/narration-16.mp3" /><ns0:Relationship Id="rIdNarrationIcon" Type="http://schemas.openxmlformats.org/officeDocument/2006/relationships/image" Target="../media/narration-icon.png"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6.xml" Id="Rb42eb3b446c64076" /><ns0:Relationship Type="http://schemas.openxmlformats.org/officeDocument/2006/relationships/image" Target="/ppt/media/image9.png" Id="R1d87118751f6452a" /><ns0:Relationship Type="http://schemas.openxmlformats.org/officeDocument/2006/relationships/image" Target="/ppt/media/image9.svg" Id="Rff0201361a784e3d" /><ns0:Relationship Type="http://schemas.openxmlformats.org/officeDocument/2006/relationships/notesSlide" Target="/ppt/notesSlides/notesSlide17.xml" Id="R39acb4eca8634be4" /><ns0:Relationship Id="rIdNarrationAudio" Type="http://schemas.openxmlformats.org/officeDocument/2006/relationships/audio" Target="../media/narration-17.mp3" /><ns0:Relationship Id="rIdNarrationMedia" Type="http://schemas.microsoft.com/office/2007/relationships/media" Target="../media/narration-17.mp3" /><ns0:Relationship Id="rIdNarrationIcon" Type="http://schemas.openxmlformats.org/officeDocument/2006/relationships/image" Target="../media/narration-icon.png"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6.xml" Id="Rca6feafc6b984885" /><ns0:Relationship Type="http://schemas.openxmlformats.org/officeDocument/2006/relationships/image" Target="/ppt/media/image10.png" Id="R131b58e07f754619" /><ns0:Relationship Type="http://schemas.openxmlformats.org/officeDocument/2006/relationships/image" Target="/ppt/media/image10.svg" Id="Rde55b538b3ac4cbe" /><ns0:Relationship Type="http://schemas.openxmlformats.org/officeDocument/2006/relationships/notesSlide" Target="/ppt/notesSlides/notesSlide18.xml" Id="R17794401579b4bbf" /><ns0:Relationship Id="rIdNarrationAudio" Type="http://schemas.openxmlformats.org/officeDocument/2006/relationships/audio" Target="../media/narration-18.mp3" /><ns0:Relationship Id="rIdNarrationMedia" Type="http://schemas.microsoft.com/office/2007/relationships/media" Target="../media/narration-18.mp3" /><ns0:Relationship Id="rIdNarrationIcon" Type="http://schemas.openxmlformats.org/officeDocument/2006/relationships/image" Target="../media/narration-icon.png"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6.xml" Id="Rd21d6aecf0b1479b" /><ns0:Relationship Type="http://schemas.openxmlformats.org/officeDocument/2006/relationships/image" Target="/ppt/media/image11.png" Id="R7f7538c0bb77461e" /><ns0:Relationship Type="http://schemas.openxmlformats.org/officeDocument/2006/relationships/image" Target="/ppt/media/image11.svg" Id="R95327d3bb6154e94" /><ns0:Relationship Type="http://schemas.openxmlformats.org/officeDocument/2006/relationships/notesSlide" Target="/ppt/notesSlides/notesSlide19.xml" Id="R322ceee45ea846b8" /><ns0:Relationship Id="rIdNarrationAudio" Type="http://schemas.openxmlformats.org/officeDocument/2006/relationships/audio" Target="../media/narration-19.mp3" /><ns0:Relationship Id="rIdNarrationMedia" Type="http://schemas.microsoft.com/office/2007/relationships/media" Target="../media/narration-19.mp3" /><ns0:Relationship Id="rIdNarrationIcon" Type="http://schemas.openxmlformats.org/officeDocument/2006/relationships/image" Target="../media/narration-icon.png"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6.xml" Id="Re9485870d5ae49ad" /><ns0:Relationship Type="http://schemas.openxmlformats.org/officeDocument/2006/relationships/image" Target="/ppt/media/image12.png" Id="R28230f98051d4fe6" /><ns0:Relationship Type="http://schemas.openxmlformats.org/officeDocument/2006/relationships/image" Target="/ppt/media/image12.svg" Id="R430e774c61d549c5" /><ns0:Relationship Type="http://schemas.openxmlformats.org/officeDocument/2006/relationships/notesSlide" Target="/ppt/notesSlides/notesSlide20.xml" Id="R44a719db1bcc4885" /><ns0:Relationship Id="rIdNarrationAudio" Type="http://schemas.openxmlformats.org/officeDocument/2006/relationships/audio" Target="../media/narration-20.mp3" /><ns0:Relationship Id="rIdNarrationMedia" Type="http://schemas.microsoft.com/office/2007/relationships/media" Target="../media/narration-20.mp3" /><ns0:Relationship Id="rIdNarrationIcon" Type="http://schemas.openxmlformats.org/officeDocument/2006/relationships/image" Target="../media/narration-icon.png"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6.xml" Id="R8aaf9f3eeae94b47" /><ns0:Relationship Type="http://schemas.openxmlformats.org/officeDocument/2006/relationships/image" Target="/ppt/media/image13.png" Id="R723ac3e84a6540a9" /><ns0:Relationship Type="http://schemas.openxmlformats.org/officeDocument/2006/relationships/image" Target="/ppt/media/image13.svg" Id="R69a005f3c4e24f28" /><ns0:Relationship Type="http://schemas.openxmlformats.org/officeDocument/2006/relationships/notesSlide" Target="/ppt/notesSlides/notesSlide21.xml" Id="R5458f7d4b9ac4109" /><ns0:Relationship Id="rIdNarrationAudio" Type="http://schemas.openxmlformats.org/officeDocument/2006/relationships/audio" Target="../media/narration-21.mp3" /><ns0:Relationship Id="rIdNarrationMedia" Type="http://schemas.microsoft.com/office/2007/relationships/media" Target="../media/narration-21.mp3" /><ns0:Relationship Id="rIdNarrationIcon" Type="http://schemas.openxmlformats.org/officeDocument/2006/relationships/image" Target="../media/narration-icon.png"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6.xml" Id="R5e8fcdd2f9b34814" /><ns0:Relationship Type="http://schemas.openxmlformats.org/officeDocument/2006/relationships/image" Target="/ppt/media/image14.png" Id="Ree39ee1e244f4be6" /><ns0:Relationship Type="http://schemas.openxmlformats.org/officeDocument/2006/relationships/image" Target="/ppt/media/image14.svg" Id="R2be9399b572c41da" /><ns0:Relationship Type="http://schemas.openxmlformats.org/officeDocument/2006/relationships/notesSlide" Target="/ppt/notesSlides/notesSlide22.xml" Id="Rc04a115bac424631" /><ns0:Relationship Id="rIdNarrationAudio" Type="http://schemas.openxmlformats.org/officeDocument/2006/relationships/audio" Target="../media/narration-22.mp3" /><ns0:Relationship Id="rIdNarrationMedia" Type="http://schemas.microsoft.com/office/2007/relationships/media" Target="../media/narration-22.mp3" /><ns0:Relationship Id="rIdNarrationIcon" Type="http://schemas.openxmlformats.org/officeDocument/2006/relationships/image" Target="../media/narration-icon.png" /></ns0:Relationships>
</file>

<file path=ppt/slides/_rels/slide23.xml.rels><?xml version='1.0' encoding='utf-8'?>
<ns0:Relationships xmlns:ns0="http://schemas.openxmlformats.org/package/2006/relationships"><ns0:Relationship Type="http://schemas.openxmlformats.org/officeDocument/2006/relationships/slideLayout" Target="/ppt/slideLayouts/slideLayout6.xml" Id="R4f722ea8801d4f82" /><ns0:Relationship Type="http://schemas.openxmlformats.org/officeDocument/2006/relationships/notesSlide" Target="/ppt/notesSlides/notesSlide23.xml" Id="Rd90b4f8fd712436c" /><ns0:Relationship Id="rIdNarrationAudio" Type="http://schemas.openxmlformats.org/officeDocument/2006/relationships/audio" Target="../media/narration-23.mp3" /><ns0:Relationship Id="rIdNarrationMedia" Type="http://schemas.microsoft.com/office/2007/relationships/media" Target="../media/narration-23.mp3" /><ns0:Relationship Id="rIdNarrationIcon" Type="http://schemas.openxmlformats.org/officeDocument/2006/relationships/image" Target="../media/narration-icon.png" /></ns0:Relationships>
</file>

<file path=ppt/slides/_rels/slide24.xml.rels><?xml version='1.0' encoding='utf-8'?>
<ns0:Relationships xmlns:ns0="http://schemas.openxmlformats.org/package/2006/relationships"><ns0:Relationship Type="http://schemas.openxmlformats.org/officeDocument/2006/relationships/slideLayout" Target="/ppt/slideLayouts/slideLayout6.xml" Id="R60509dfb47e64372" /><ns0:Relationship Type="http://schemas.openxmlformats.org/officeDocument/2006/relationships/image" Target="/ppt/media/image15.png" Id="Rb0af2b578a3446cc" /><ns0:Relationship Type="http://schemas.openxmlformats.org/officeDocument/2006/relationships/image" Target="/ppt/media/image15.svg" Id="R5a9cee1f3c64451c" /><ns0:Relationship Type="http://schemas.openxmlformats.org/officeDocument/2006/relationships/notesSlide" Target="/ppt/notesSlides/notesSlide24.xml" Id="Rd1e8fab5db2b4694" /><ns0:Relationship Id="rIdNarrationAudio" Type="http://schemas.openxmlformats.org/officeDocument/2006/relationships/audio" Target="../media/narration-24.mp3" /><ns0:Relationship Id="rIdNarrationMedia" Type="http://schemas.microsoft.com/office/2007/relationships/media" Target="../media/narration-24.mp3" /><ns0:Relationship Id="rIdNarrationIcon" Type="http://schemas.openxmlformats.org/officeDocument/2006/relationships/image" Target="../media/narration-icon.png" /></ns0:Relationships>
</file>

<file path=ppt/slides/_rels/slide25.xml.rels><?xml version='1.0' encoding='utf-8'?>
<ns0:Relationships xmlns:ns0="http://schemas.openxmlformats.org/package/2006/relationships"><ns0:Relationship Type="http://schemas.openxmlformats.org/officeDocument/2006/relationships/slideLayout" Target="/ppt/slideLayouts/slideLayout6.xml" Id="R7c9005d495184705" /><ns0:Relationship Type="http://schemas.openxmlformats.org/officeDocument/2006/relationships/image" Target="/ppt/media/image16.png" Id="R9683427782924aaa" /><ns0:Relationship Type="http://schemas.openxmlformats.org/officeDocument/2006/relationships/image" Target="/ppt/media/image16.svg" Id="R30d0ecb83c1040bb" /><ns0:Relationship Type="http://schemas.openxmlformats.org/officeDocument/2006/relationships/notesSlide" Target="/ppt/notesSlides/notesSlide25.xml" Id="R69638db0f2de49e8" /><ns0:Relationship Id="rIdNarrationAudio" Type="http://schemas.openxmlformats.org/officeDocument/2006/relationships/audio" Target="../media/narration-25.mp3" /><ns0:Relationship Id="rIdNarrationMedia" Type="http://schemas.microsoft.com/office/2007/relationships/media" Target="../media/narration-25.mp3" /><ns0:Relationship Id="rIdNarrationIcon" Type="http://schemas.openxmlformats.org/officeDocument/2006/relationships/image" Target="../media/narration-icon.png" /></ns0:Relationships>
</file>

<file path=ppt/slides/_rels/slide26.xml.rels><?xml version='1.0' encoding='utf-8'?>
<ns0:Relationships xmlns:ns0="http://schemas.openxmlformats.org/package/2006/relationships"><ns0:Relationship Type="http://schemas.openxmlformats.org/officeDocument/2006/relationships/slideLayout" Target="/ppt/slideLayouts/slideLayout6.xml" Id="R68b3d7dd81454dd7" /><ns0:Relationship Type="http://schemas.openxmlformats.org/officeDocument/2006/relationships/image" Target="/ppt/media/image17.png" Id="Ra82739d121f44072" /><ns0:Relationship Type="http://schemas.openxmlformats.org/officeDocument/2006/relationships/image" Target="/ppt/media/image17.svg" Id="Rc8edf7cf28be4bd9" /><ns0:Relationship Type="http://schemas.openxmlformats.org/officeDocument/2006/relationships/notesSlide" Target="/ppt/notesSlides/notesSlide26.xml" Id="R1ea44dd644da4f92" /><ns0:Relationship Id="rIdNarrationAudio" Type="http://schemas.openxmlformats.org/officeDocument/2006/relationships/audio" Target="../media/narration-26.mp3" /><ns0:Relationship Id="rIdNarrationMedia" Type="http://schemas.microsoft.com/office/2007/relationships/media" Target="../media/narration-26.mp3" /><ns0:Relationship Id="rIdNarrationIcon" Type="http://schemas.openxmlformats.org/officeDocument/2006/relationships/image" Target="../media/narration-icon.png" /></ns0:Relationships>
</file>

<file path=ppt/slides/_rels/slide27.xml.rels><?xml version='1.0' encoding='utf-8'?>
<ns0:Relationships xmlns:ns0="http://schemas.openxmlformats.org/package/2006/relationships"><ns0:Relationship Type="http://schemas.openxmlformats.org/officeDocument/2006/relationships/slideLayout" Target="/ppt/slideLayouts/slideLayout6.xml" Id="R62f69c5154a74c47" /><ns0:Relationship Type="http://schemas.openxmlformats.org/officeDocument/2006/relationships/image" Target="/ppt/media/image18.png" Id="R64a021ea90074121" /><ns0:Relationship Type="http://schemas.openxmlformats.org/officeDocument/2006/relationships/image" Target="/ppt/media/image18.svg" Id="Ra5a50aa311a84a2a" /><ns0:Relationship Type="http://schemas.openxmlformats.org/officeDocument/2006/relationships/notesSlide" Target="/ppt/notesSlides/notesSlide27.xml" Id="R3265e3faf9ac4bd7" /><ns0:Relationship Id="rIdNarrationAudio" Type="http://schemas.openxmlformats.org/officeDocument/2006/relationships/audio" Target="../media/narration-27.mp3" /><ns0:Relationship Id="rIdNarrationMedia" Type="http://schemas.microsoft.com/office/2007/relationships/media" Target="../media/narration-27.mp3" /><ns0:Relationship Id="rIdNarrationIcon" Type="http://schemas.openxmlformats.org/officeDocument/2006/relationships/image" Target="../media/narration-icon.png" /></ns0:Relationships>
</file>

<file path=ppt/slides/_rels/slide28.xml.rels><?xml version='1.0' encoding='utf-8'?>
<ns0:Relationships xmlns:ns0="http://schemas.openxmlformats.org/package/2006/relationships"><ns0:Relationship Type="http://schemas.openxmlformats.org/officeDocument/2006/relationships/slideLayout" Target="/ppt/slideLayouts/slideLayout6.xml" Id="Rb78b9b2968034b53" /><ns0:Relationship Type="http://schemas.openxmlformats.org/officeDocument/2006/relationships/notesSlide" Target="/ppt/notesSlides/notesSlide28.xml" Id="R0994539fb0cb4f91" /><ns0:Relationship Id="rIdNarrationAudio" Type="http://schemas.openxmlformats.org/officeDocument/2006/relationships/audio" Target="../media/narration-28.mp3" /><ns0:Relationship Id="rIdNarrationMedia" Type="http://schemas.microsoft.com/office/2007/relationships/media" Target="../media/narration-28.mp3" /><ns0:Relationship Id="rIdNarrationIcon" Type="http://schemas.openxmlformats.org/officeDocument/2006/relationships/image" Target="../media/narration-icon.png" /></ns0:Relationships>
</file>

<file path=ppt/slides/_rels/slide29.xml.rels><?xml version='1.0' encoding='utf-8'?>
<ns0:Relationships xmlns:ns0="http://schemas.openxmlformats.org/package/2006/relationships"><ns0:Relationship Type="http://schemas.openxmlformats.org/officeDocument/2006/relationships/slideLayout" Target="/ppt/slideLayouts/slideLayout6.xml" Id="R5b30ce6507cc46a2" /><ns0:Relationship Type="http://schemas.openxmlformats.org/officeDocument/2006/relationships/notesSlide" Target="/ppt/notesSlides/notesSlide29.xml" Id="Rf1b8f61ea51b4381" /><ns0:Relationship Id="rIdNarrationAudio" Type="http://schemas.openxmlformats.org/officeDocument/2006/relationships/audio" Target="../media/narration-29.mp3" /><ns0:Relationship Id="rIdNarrationMedia" Type="http://schemas.microsoft.com/office/2007/relationships/media" Target="../media/narration-29.mp3" /><ns0:Relationship Id="rIdNarrationIcon" Type="http://schemas.openxmlformats.org/officeDocument/2006/relationships/image" Target="../media/narration-icon.png" /></ns0:Relationships>
</file>

<file path=ppt/slides/_rels/slide30.xml.rels><?xml version='1.0' encoding='utf-8'?>
<ns0:Relationships xmlns:ns0="http://schemas.openxmlformats.org/package/2006/relationships"><ns0:Relationship Type="http://schemas.openxmlformats.org/officeDocument/2006/relationships/slideLayout" Target="/ppt/slideLayouts/slideLayout6.xml" Id="Ra6f3bce1cc5842aa" /><ns0:Relationship Type="http://schemas.openxmlformats.org/officeDocument/2006/relationships/image" Target="/ppt/media/image19.png" Id="R70384d4de28445e0" /><ns0:Relationship Type="http://schemas.openxmlformats.org/officeDocument/2006/relationships/image" Target="/ppt/media/image19.svg" Id="R91a9da209cbf43c0" /><ns0:Relationship Type="http://schemas.openxmlformats.org/officeDocument/2006/relationships/notesSlide" Target="/ppt/notesSlides/notesSlide30.xml" Id="R0764978150524cfa" /><ns0:Relationship Id="rIdNarrationAudio" Type="http://schemas.openxmlformats.org/officeDocument/2006/relationships/audio" Target="../media/narration-30.mp3" /><ns0:Relationship Id="rIdNarrationMedia" Type="http://schemas.microsoft.com/office/2007/relationships/media" Target="../media/narration-30.mp3" /><ns0:Relationship Id="rIdNarrationIcon" Type="http://schemas.openxmlformats.org/officeDocument/2006/relationships/image" Target="../media/narration-icon.png" /></ns0:Relationships>
</file>

<file path=ppt/slides/_rels/slide31.xml.rels><?xml version='1.0' encoding='utf-8'?>
<ns0:Relationships xmlns:ns0="http://schemas.openxmlformats.org/package/2006/relationships"><ns0:Relationship Type="http://schemas.openxmlformats.org/officeDocument/2006/relationships/slideLayout" Target="/ppt/slideLayouts/slideLayout6.xml" Id="Rbb1b72523c964086" /><ns0:Relationship Type="http://schemas.openxmlformats.org/officeDocument/2006/relationships/notesSlide" Target="/ppt/notesSlides/notesSlide31.xml" Id="Re7f4d17630e645f9" /><ns0:Relationship Id="rIdNarrationAudio" Type="http://schemas.openxmlformats.org/officeDocument/2006/relationships/audio" Target="../media/narration-31.mp3" /><ns0:Relationship Id="rIdNarrationMedia" Type="http://schemas.microsoft.com/office/2007/relationships/media" Target="../media/narration-31.mp3" /><ns0:Relationship Id="rIdNarrationIcon" Type="http://schemas.openxmlformats.org/officeDocument/2006/relationships/image" Target="../media/narration-icon.png" /></ns0:Relationships>
</file>

<file path=ppt/slides/_rels/slide32.xml.rels><?xml version='1.0' encoding='utf-8'?>
<ns0:Relationships xmlns:ns0="http://schemas.openxmlformats.org/package/2006/relationships"><ns0:Relationship Type="http://schemas.openxmlformats.org/officeDocument/2006/relationships/slideLayout" Target="/ppt/slideLayouts/slideLayout6.xml" Id="Ra87292ae00a7448d" /><ns0:Relationship Type="http://schemas.openxmlformats.org/officeDocument/2006/relationships/notesSlide" Target="/ppt/notesSlides/notesSlide32.xml" Id="R43f32041f3ec40ae" /><ns0:Relationship Id="rIdNarrationAudio" Type="http://schemas.openxmlformats.org/officeDocument/2006/relationships/audio" Target="../media/narration-32.mp3" /><ns0:Relationship Id="rIdNarrationMedia" Type="http://schemas.microsoft.com/office/2007/relationships/media" Target="../media/narration-32.mp3" /><ns0:Relationship Id="rIdNarrationIcon" Type="http://schemas.openxmlformats.org/officeDocument/2006/relationships/image" Target="../media/narration-icon.png" /></ns0:Relationships>
</file>

<file path=ppt/slides/_rels/slide33.xml.rels><?xml version='1.0' encoding='utf-8'?>
<ns0:Relationships xmlns:ns0="http://schemas.openxmlformats.org/package/2006/relationships"><ns0:Relationship Type="http://schemas.openxmlformats.org/officeDocument/2006/relationships/slideLayout" Target="/ppt/slideLayouts/slideLayout6.xml" Id="R38349ca1e1154198" /><ns0:Relationship Type="http://schemas.openxmlformats.org/officeDocument/2006/relationships/notesSlide" Target="/ppt/notesSlides/notesSlide33.xml" Id="Rf615d14b47254b08" /><ns0:Relationship Id="rIdNarrationAudio" Type="http://schemas.openxmlformats.org/officeDocument/2006/relationships/audio" Target="../media/narration-33.mp3" /><ns0:Relationship Id="rIdNarrationMedia" Type="http://schemas.microsoft.com/office/2007/relationships/media" Target="../media/narration-33.mp3" /><ns0:Relationship Id="rIdNarrationIcon" Type="http://schemas.openxmlformats.org/officeDocument/2006/relationships/image" Target="../media/narration-icon.png" /></ns0:Relationships>
</file>

<file path=ppt/slides/_rels/slide34.xml.rels><?xml version='1.0' encoding='utf-8'?>
<ns0:Relationships xmlns:ns0="http://schemas.openxmlformats.org/package/2006/relationships"><ns0:Relationship Type="http://schemas.openxmlformats.org/officeDocument/2006/relationships/slideLayout" Target="/ppt/slideLayouts/slideLayout6.xml" Id="R93aed313fbca4e15" /><ns0:Relationship Type="http://schemas.openxmlformats.org/officeDocument/2006/relationships/notesSlide" Target="/ppt/notesSlides/notesSlide34.xml" Id="Ra5c78deb49644881" /><ns0:Relationship Id="rIdNarrationAudio" Type="http://schemas.openxmlformats.org/officeDocument/2006/relationships/audio" Target="../media/narration-34.mp3" /><ns0:Relationship Id="rIdNarrationMedia" Type="http://schemas.microsoft.com/office/2007/relationships/media" Target="../media/narration-34.mp3" /><ns0:Relationship Id="rIdNarrationIcon" Type="http://schemas.openxmlformats.org/officeDocument/2006/relationships/image" Target="../media/narration-icon.png" /></ns0:Relationships>
</file>

<file path=ppt/slides/_rels/slide35.xml.rels><?xml version='1.0' encoding='utf-8'?>
<ns0:Relationships xmlns:ns0="http://schemas.openxmlformats.org/package/2006/relationships"><ns0:Relationship Type="http://schemas.openxmlformats.org/officeDocument/2006/relationships/slideLayout" Target="/ppt/slideLayouts/slideLayout6.xml" Id="R24a99f8dbe324214" /><ns0:Relationship Type="http://schemas.openxmlformats.org/officeDocument/2006/relationships/notesSlide" Target="/ppt/notesSlides/notesSlide35.xml" Id="R7db2566699484f89" /><ns0:Relationship Id="rIdNarrationAudio" Type="http://schemas.openxmlformats.org/officeDocument/2006/relationships/audio" Target="../media/narration-35.mp3" /><ns0:Relationship Id="rIdNarrationMedia" Type="http://schemas.microsoft.com/office/2007/relationships/media" Target="../media/narration-35.mp3" /><ns0:Relationship Id="rIdNarrationIcon" Type="http://schemas.openxmlformats.org/officeDocument/2006/relationships/image" Target="../media/narration-icon.png" /></ns0:Relationships>
</file>

<file path=ppt/slides/_rels/slide36.xml.rels><?xml version='1.0' encoding='utf-8'?>
<ns0:Relationships xmlns:ns0="http://schemas.openxmlformats.org/package/2006/relationships"><ns0:Relationship Type="http://schemas.openxmlformats.org/officeDocument/2006/relationships/slideLayout" Target="/ppt/slideLayouts/slideLayout6.xml" Id="R90d1c26da50a4540" /><ns0:Relationship Type="http://schemas.openxmlformats.org/officeDocument/2006/relationships/image" Target="/ppt/media/image20.png" Id="Rf61b5dfbee2c4c07" /><ns0:Relationship Type="http://schemas.openxmlformats.org/officeDocument/2006/relationships/image" Target="/ppt/media/image20.svg" Id="Rc341540ac4774ecd" /><ns0:Relationship Type="http://schemas.openxmlformats.org/officeDocument/2006/relationships/notesSlide" Target="/ppt/notesSlides/notesSlide36.xml" Id="R978989f764b44e14" /><ns0:Relationship Id="rIdNarrationAudio" Type="http://schemas.openxmlformats.org/officeDocument/2006/relationships/audio" Target="../media/narration-36.mp3" /><ns0:Relationship Id="rIdNarrationMedia" Type="http://schemas.microsoft.com/office/2007/relationships/media" Target="../media/narration-36.mp3" /><ns0:Relationship Id="rIdNarrationIcon" Type="http://schemas.openxmlformats.org/officeDocument/2006/relationships/image" Target="../media/narration-icon.png" /></ns0:Relationships>
</file>

<file path=ppt/slides/_rels/slide37.xml.rels><?xml version='1.0' encoding='utf-8'?>
<ns0:Relationships xmlns:ns0="http://schemas.openxmlformats.org/package/2006/relationships"><ns0:Relationship Type="http://schemas.openxmlformats.org/officeDocument/2006/relationships/slideLayout" Target="/ppt/slideLayouts/slideLayout6.xml" Id="R9bc636d013834d8f" /><ns0:Relationship Type="http://schemas.openxmlformats.org/officeDocument/2006/relationships/image" Target="/ppt/media/image21.png" Id="Ra140cc0b0e294b14" /><ns0:Relationship Type="http://schemas.openxmlformats.org/officeDocument/2006/relationships/image" Target="/ppt/media/image21.svg" Id="R3d9fe8d952334977" /><ns0:Relationship Type="http://schemas.openxmlformats.org/officeDocument/2006/relationships/notesSlide" Target="/ppt/notesSlides/notesSlide37.xml" Id="Rebf2831cc7f04cfa" /><ns0:Relationship Id="rIdNarrationAudio" Type="http://schemas.openxmlformats.org/officeDocument/2006/relationships/audio" Target="../media/narration-37.mp3" /><ns0:Relationship Id="rIdNarrationMedia" Type="http://schemas.microsoft.com/office/2007/relationships/media" Target="../media/narration-37.mp3" /><ns0:Relationship Id="rIdNarrationIcon" Type="http://schemas.openxmlformats.org/officeDocument/2006/relationships/image" Target="../media/narration-icon.png" /></ns0:Relationships>
</file>

<file path=ppt/slides/_rels/slide38.xml.rels><?xml version='1.0' encoding='utf-8'?>
<ns0:Relationships xmlns:ns0="http://schemas.openxmlformats.org/package/2006/relationships"><ns0:Relationship Type="http://schemas.openxmlformats.org/officeDocument/2006/relationships/slideLayout" Target="/ppt/slideLayouts/slideLayout6.xml" Id="R6b314b1b5aab4357" /><ns0:Relationship Type="http://schemas.openxmlformats.org/officeDocument/2006/relationships/image" Target="/ppt/media/image22.png" Id="R9f1ecf06ca90405a" /><ns0:Relationship Type="http://schemas.openxmlformats.org/officeDocument/2006/relationships/image" Target="/ppt/media/image22.svg" Id="Rdceadda5f7c84461" /><ns0:Relationship Type="http://schemas.openxmlformats.org/officeDocument/2006/relationships/notesSlide" Target="/ppt/notesSlides/notesSlide38.xml" Id="R407394abffeb42fc" /><ns0:Relationship Id="rIdNarrationAudio" Type="http://schemas.openxmlformats.org/officeDocument/2006/relationships/audio" Target="../media/narration-38.mp3" /><ns0:Relationship Id="rIdNarrationMedia" Type="http://schemas.microsoft.com/office/2007/relationships/media" Target="../media/narration-38.mp3" /><ns0:Relationship Id="rIdNarrationIcon" Type="http://schemas.openxmlformats.org/officeDocument/2006/relationships/image" Target="../media/narration-icon.png" /></ns0:Relationships>
</file>

<file path=ppt/slides/_rels/slide39.xml.rels><?xml version='1.0' encoding='utf-8'?>
<ns0:Relationships xmlns:ns0="http://schemas.openxmlformats.org/package/2006/relationships"><ns0:Relationship Type="http://schemas.openxmlformats.org/officeDocument/2006/relationships/slideLayout" Target="/ppt/slideLayouts/slideLayout6.xml" Id="Rc41dc94e0b5440c5" /><ns0:Relationship Type="http://schemas.openxmlformats.org/officeDocument/2006/relationships/image" Target="/ppt/media/image23.png" Id="R4d385d1c34e24571" /><ns0:Relationship Type="http://schemas.openxmlformats.org/officeDocument/2006/relationships/image" Target="/ppt/media/image23.svg" Id="R2edaa76cdf1a48c4" /><ns0:Relationship Type="http://schemas.openxmlformats.org/officeDocument/2006/relationships/notesSlide" Target="/ppt/notesSlides/notesSlide39.xml" Id="Red8b26c34fce4bbb" /><ns0:Relationship Id="rIdNarrationAudio" Type="http://schemas.openxmlformats.org/officeDocument/2006/relationships/audio" Target="../media/narration-39.mp3" /><ns0:Relationship Id="rIdNarrationMedia" Type="http://schemas.microsoft.com/office/2007/relationships/media" Target="../media/narration-39.mp3" /><ns0:Relationship Id="rIdNarrationIcon" Type="http://schemas.openxmlformats.org/officeDocument/2006/relationships/image" Target="../media/narration-icon.png" /></ns0:Relationships>
</file>

<file path=ppt/slides/_rels/slide40.xml.rels><?xml version='1.0' encoding='utf-8'?>
<ns0:Relationships xmlns:ns0="http://schemas.openxmlformats.org/package/2006/relationships"><ns0:Relationship Type="http://schemas.openxmlformats.org/officeDocument/2006/relationships/slideLayout" Target="/ppt/slideLayouts/slideLayout6.xml" Id="Rb4c7bb3aca1d4c57" /><ns0:Relationship Type="http://schemas.openxmlformats.org/officeDocument/2006/relationships/image" Target="/ppt/media/image24.png" Id="Rd2b5330e5c77436b" /><ns0:Relationship Type="http://schemas.openxmlformats.org/officeDocument/2006/relationships/image" Target="/ppt/media/image24.svg" Id="R2acf2c9585bd424b" /><ns0:Relationship Type="http://schemas.openxmlformats.org/officeDocument/2006/relationships/notesSlide" Target="/ppt/notesSlides/notesSlide40.xml" Id="R94f48ddc42214e71" /><ns0:Relationship Id="rIdNarrationAudio" Type="http://schemas.openxmlformats.org/officeDocument/2006/relationships/audio" Target="../media/narration-40.mp3" /><ns0:Relationship Id="rIdNarrationMedia" Type="http://schemas.microsoft.com/office/2007/relationships/media" Target="../media/narration-40.mp3" /><ns0:Relationship Id="rIdNarrationIcon" Type="http://schemas.openxmlformats.org/officeDocument/2006/relationships/image" Target="../media/narration-icon.png" /></ns0:Relationships>
</file>

<file path=ppt/slides/_rels/slide41.xml.rels><?xml version='1.0' encoding='utf-8'?>
<ns0:Relationships xmlns:ns0="http://schemas.openxmlformats.org/package/2006/relationships"><ns0:Relationship Type="http://schemas.openxmlformats.org/officeDocument/2006/relationships/slideLayout" Target="/ppt/slideLayouts/slideLayout6.xml" Id="R74af81c4138244ea" /><ns0:Relationship Type="http://schemas.openxmlformats.org/officeDocument/2006/relationships/notesSlide" Target="/ppt/notesSlides/notesSlide41.xml" Id="R33d52181df544522" /><ns0:Relationship Id="rIdNarrationAudio" Type="http://schemas.openxmlformats.org/officeDocument/2006/relationships/audio" Target="../media/narration-41.mp3" /><ns0:Relationship Id="rIdNarrationMedia" Type="http://schemas.microsoft.com/office/2007/relationships/media" Target="../media/narration-41.mp3" /><ns0:Relationship Id="rIdNarrationIcon" Type="http://schemas.openxmlformats.org/officeDocument/2006/relationships/image" Target="../media/narration-icon.png" /></ns0:Relationships>
</file>

<file path=ppt/slides/_rels/slide42.xml.rels><?xml version='1.0' encoding='utf-8'?>
<ns0:Relationships xmlns:ns0="http://schemas.openxmlformats.org/package/2006/relationships"><ns0:Relationship Type="http://schemas.openxmlformats.org/officeDocument/2006/relationships/slideLayout" Target="/ppt/slideLayouts/slideLayout6.xml" Id="Re0598e9d60a34315" /><ns0:Relationship Type="http://schemas.openxmlformats.org/officeDocument/2006/relationships/notesSlide" Target="/ppt/notesSlides/notesSlide42.xml" Id="R8b4f024fe5a54f81" /><ns0:Relationship Id="rIdNarrationAudio" Type="http://schemas.openxmlformats.org/officeDocument/2006/relationships/audio" Target="../media/narration-42.mp3" /><ns0:Relationship Id="rIdNarrationMedia" Type="http://schemas.microsoft.com/office/2007/relationships/media" Target="../media/narration-42.mp3" /><ns0:Relationship Id="rIdNarrationIcon" Type="http://schemas.openxmlformats.org/officeDocument/2006/relationships/image" Target="../media/narration-icon.png" /></ns0:Relationships>
</file>

<file path=ppt/slides/_rels/slide43.xml.rels><?xml version='1.0' encoding='utf-8'?>
<ns0:Relationships xmlns:ns0="http://schemas.openxmlformats.org/package/2006/relationships"><ns0:Relationship Type="http://schemas.openxmlformats.org/officeDocument/2006/relationships/slideLayout" Target="/ppt/slideLayouts/slideLayout6.xml" Id="R008278bca0ac4c48" /><ns0:Relationship Type="http://schemas.openxmlformats.org/officeDocument/2006/relationships/notesSlide" Target="/ppt/notesSlides/notesSlide43.xml" Id="Rbf799aea69864c06" /><ns0:Relationship Id="rIdNarrationAudio" Type="http://schemas.openxmlformats.org/officeDocument/2006/relationships/audio" Target="../media/narration-43.mp3" /><ns0:Relationship Id="rIdNarrationMedia" Type="http://schemas.microsoft.com/office/2007/relationships/media" Target="../media/narration-43.mp3" /><ns0:Relationship Id="rIdNarrationIcon" Type="http://schemas.openxmlformats.org/officeDocument/2006/relationships/image" Target="../media/narration-icon.png" /></ns0:Relationships>
</file>

<file path=ppt/slides/_rels/slide44.xml.rels><?xml version='1.0' encoding='utf-8'?>
<ns0:Relationships xmlns:ns0="http://schemas.openxmlformats.org/package/2006/relationships"><ns0:Relationship Type="http://schemas.openxmlformats.org/officeDocument/2006/relationships/slideLayout" Target="/ppt/slideLayouts/slideLayout6.xml" Id="Rf7365645aab34bb6" /><ns0:Relationship Type="http://schemas.openxmlformats.org/officeDocument/2006/relationships/notesSlide" Target="/ppt/notesSlides/notesSlide44.xml" Id="R9e0370a0867a4e8c" /><ns0:Relationship Id="rIdNarrationAudio" Type="http://schemas.openxmlformats.org/officeDocument/2006/relationships/audio" Target="../media/narration-44.mp3" /><ns0:Relationship Id="rIdNarrationMedia" Type="http://schemas.microsoft.com/office/2007/relationships/media" Target="../media/narration-44.mp3" /><ns0:Relationship Id="rIdNarrationIcon" Type="http://schemas.openxmlformats.org/officeDocument/2006/relationships/image" Target="../media/narration-icon.png" /></ns0:Relationships>
</file>

<file path=ppt/slides/_rels/slide45.xml.rels><?xml version='1.0' encoding='utf-8'?>
<ns0:Relationships xmlns:ns0="http://schemas.openxmlformats.org/package/2006/relationships"><ns0:Relationship Type="http://schemas.openxmlformats.org/officeDocument/2006/relationships/slideLayout" Target="/ppt/slideLayouts/slideLayout6.xml" Id="Rf720ea0033ba40f6" /><ns0:Relationship Type="http://schemas.openxmlformats.org/officeDocument/2006/relationships/image" Target="/ppt/media/image25.png" Id="R51e4cf271a8047ef" /><ns0:Relationship Type="http://schemas.openxmlformats.org/officeDocument/2006/relationships/notesSlide" Target="/ppt/notesSlides/notesSlide45.xml" Id="Re9658981017e4d54" /><ns0:Relationship Id="rIdNarrationAudio" Type="http://schemas.openxmlformats.org/officeDocument/2006/relationships/audio" Target="../media/narration-45.mp3" /><ns0:Relationship Id="rIdNarrationMedia" Type="http://schemas.microsoft.com/office/2007/relationships/media" Target="../media/narration-45.mp3" /><ns0:Relationship Id="rIdNarrationIcon" Type="http://schemas.openxmlformats.org/officeDocument/2006/relationships/image" Target="../media/narration-icon.png" /></ns0:Relationships>
</file>

<file path=ppt/slides/_rels/slide46.xml.rels><?xml version='1.0' encoding='utf-8'?>
<ns0:Relationships xmlns:ns0="http://schemas.openxmlformats.org/package/2006/relationships"><ns0:Relationship Type="http://schemas.openxmlformats.org/officeDocument/2006/relationships/slideLayout" Target="/ppt/slideLayouts/slideLayout6.xml" Id="R063a809c225f4846" /><ns0:Relationship Type="http://schemas.openxmlformats.org/officeDocument/2006/relationships/notesSlide" Target="/ppt/notesSlides/notesSlide46.xml" Id="Rcf0aecf6bdec49df" /><ns0:Relationship Id="rIdNarrationAudio" Type="http://schemas.openxmlformats.org/officeDocument/2006/relationships/audio" Target="../media/narration-46.mp3" /><ns0:Relationship Id="rIdNarrationMedia" Type="http://schemas.microsoft.com/office/2007/relationships/media" Target="../media/narration-46.mp3" /><ns0:Relationship Id="rIdNarrationIcon" Type="http://schemas.openxmlformats.org/officeDocument/2006/relationships/image" Target="../media/narration-icon.png" /></ns0:Relationships>
</file>

<file path=ppt/slides/_rels/slide47.xml.rels><?xml version='1.0' encoding='utf-8'?>
<ns0:Relationships xmlns:ns0="http://schemas.openxmlformats.org/package/2006/relationships"><ns0:Relationship Type="http://schemas.openxmlformats.org/officeDocument/2006/relationships/slideLayout" Target="/ppt/slideLayouts/slideLayout6.xml" Id="R824e4e8d1ac04a38" /><ns0:Relationship Type="http://schemas.openxmlformats.org/officeDocument/2006/relationships/image" Target="/ppt/media/image26.png" Id="R5bc2249ffa4247cd" /><ns0:Relationship Type="http://schemas.openxmlformats.org/officeDocument/2006/relationships/image" Target="/ppt/media/image25.svg" Id="R04c2a357c5ea4d8b" /><ns0:Relationship Type="http://schemas.openxmlformats.org/officeDocument/2006/relationships/notesSlide" Target="/ppt/notesSlides/notesSlide47.xml" Id="Rb11d7f0649a142b9" /><ns0:Relationship Id="rIdNarrationAudio" Type="http://schemas.openxmlformats.org/officeDocument/2006/relationships/audio" Target="../media/narration-47.mp3" /><ns0:Relationship Id="rIdNarrationMedia" Type="http://schemas.microsoft.com/office/2007/relationships/media" Target="../media/narration-47.mp3" /><ns0:Relationship Id="rIdNarrationIcon" Type="http://schemas.openxmlformats.org/officeDocument/2006/relationships/image" Target="../media/narration-icon.png" /></ns0:Relationships>
</file>

<file path=ppt/slides/_rels/slide48.xml.rels><?xml version='1.0' encoding='utf-8'?>
<ns0:Relationships xmlns:ns0="http://schemas.openxmlformats.org/package/2006/relationships"><ns0:Relationship Type="http://schemas.openxmlformats.org/officeDocument/2006/relationships/slideLayout" Target="/ppt/slideLayouts/slideLayout6.xml" Id="R65a7a9bb80d142ac" /><ns0:Relationship Type="http://schemas.openxmlformats.org/officeDocument/2006/relationships/notesSlide" Target="/ppt/notesSlides/notesSlide48.xml" Id="R7af619b5fd8449ae" /><ns0:Relationship Id="rIdNarrationAudio" Type="http://schemas.openxmlformats.org/officeDocument/2006/relationships/audio" Target="../media/narration-48.mp3" /><ns0:Relationship Id="rIdNarrationMedia" Type="http://schemas.microsoft.com/office/2007/relationships/media" Target="../media/narration-48.mp3" /><ns0:Relationship Id="rIdNarrationIcon" Type="http://schemas.openxmlformats.org/officeDocument/2006/relationships/image" Target="../media/narration-icon.png" /></ns0:Relationships>
</file>

<file path=ppt/slides/_rels/slide49.xml.rels><?xml version='1.0' encoding='utf-8'?>
<ns0:Relationships xmlns:ns0="http://schemas.openxmlformats.org/package/2006/relationships"><ns0:Relationship Type="http://schemas.openxmlformats.org/officeDocument/2006/relationships/slideLayout" Target="/ppt/slideLayouts/slideLayout6.xml" Id="R675bf16499cc4f67" /><ns0:Relationship Type="http://schemas.openxmlformats.org/officeDocument/2006/relationships/notesSlide" Target="/ppt/notesSlides/notesSlide49.xml" Id="R372bddeb95ed4547" /><ns0:Relationship Id="rIdNarrationAudio" Type="http://schemas.openxmlformats.org/officeDocument/2006/relationships/audio" Target="../media/narration-49.mp3" /><ns0:Relationship Id="rIdNarrationMedia" Type="http://schemas.microsoft.com/office/2007/relationships/media" Target="../media/narration-49.mp3" /><ns0:Relationship Id="rIdNarrationIcon" Type="http://schemas.openxmlformats.org/officeDocument/2006/relationships/image" Target="../media/narration-icon.png" /></ns0:Relationships>
</file>

<file path=ppt/slides/_rels/slide50.xml.rels><?xml version='1.0' encoding='utf-8'?>
<ns0:Relationships xmlns:ns0="http://schemas.openxmlformats.org/package/2006/relationships"><ns0:Relationship Type="http://schemas.openxmlformats.org/officeDocument/2006/relationships/slideLayout" Target="/ppt/slideLayouts/slideLayout6.xml" Id="R04d7517ae8f44085" /><ns0:Relationship Type="http://schemas.openxmlformats.org/officeDocument/2006/relationships/notesSlide" Target="/ppt/notesSlides/notesSlide50.xml" Id="R37a33b6f58414527" /><ns0:Relationship Id="rIdNarrationAudio" Type="http://schemas.openxmlformats.org/officeDocument/2006/relationships/audio" Target="../media/narration-50.mp3" /><ns0:Relationship Id="rIdNarrationMedia" Type="http://schemas.microsoft.com/office/2007/relationships/media" Target="../media/narration-50.mp3" /><ns0:Relationship Id="rIdNarrationIcon" Type="http://schemas.openxmlformats.org/officeDocument/2006/relationships/image" Target="../media/narration-icon.png" /></ns0: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EFD70AF-50C5-4E2E-8853-BA87D329791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Integer and mixed-integer programming</a:t>
            </a:r>
          </a:p>
        </p:txBody>
      </p:sp>
      <p:sp>
        <p:nvSpPr>
          <p:cNvPr id="2" name="">
            <a:extLst xmlns:a="http://schemas.openxmlformats.org/drawingml/2006/main">
              <a:ext uri="{FF2B5EF4-FFF2-40B4-BE49-F238E27FC236}">
                <a16:creationId xmlns:a16="http://schemas.microsoft.com/office/drawing/2014/main" id="{07E6E76F-2F9E-4DA6-A56A-EAB9093F6868}"/>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2105623 · November 2, 2026</a:t>
            </a:r>
          </a:p>
        </p:txBody>
      </p:sp>
      <p:sp>
        <p:nvSpPr>
          <p:cNvPr id="3" name="">
            <a:extLst xmlns:a="http://schemas.openxmlformats.org/drawingml/2006/main">
              <a:ext uri="{FF2B5EF4-FFF2-40B4-BE49-F238E27FC236}">
                <a16:creationId xmlns:a16="http://schemas.microsoft.com/office/drawing/2014/main" id="{D8853259-E029-4290-A289-9FDF34780260}"/>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Choosing machines, opening production lines, and verifying decisions</a:t>
            </a:r>
          </a:p>
        </p:txBody>
      </p:sp>
      <p:sp>
        <p:nvSpPr>
          <p:cNvPr id="4" name="">
            <a:extLst xmlns:a="http://schemas.openxmlformats.org/drawingml/2006/main">
              <a:ext uri="{FF2B5EF4-FFF2-40B4-BE49-F238E27FC236}">
                <a16:creationId xmlns:a16="http://schemas.microsoft.com/office/drawing/2014/main" id="{7AD5AB0A-A582-4B77-97BC-DCD16BB52F4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5" name="">
            <a:extLst xmlns:a="http://schemas.openxmlformats.org/drawingml/2006/main">
              <a:ext uri="{FF2B5EF4-FFF2-40B4-BE49-F238E27FC236}">
                <a16:creationId xmlns:a16="http://schemas.microsoft.com/office/drawing/2014/main" id="{33F86284-03B4-4566-8476-2BFC805E49A5}"/>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 / 50</a:t>
            </a:r>
          </a:p>
        </p:txBody>
      </p:sp>
      <p:pic xmlns:a="http://schemas.openxmlformats.org/drawingml/2006/main" xmlns:r="http://schemas.openxmlformats.org/officeDocument/2006/relationships">
        <p:nvPicPr>
          <p:cNvPr id="7" name="Narration slide 01" descr="English neural narration for slide 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715661425"/>
      </p:ext>
    </p:extLst>
  </p:cSld>
  <p:transition advClick="1" advTm="27500"/>
  <p:timing>
    <p:tnLst>
      <p:par>
        <p:cTn id="1" dur="indefinite" restart="never" nodeType="tmRoot">
          <p:childTnLst>
            <p:audio>
              <p:cMediaNode vol="100000">
                <p:cTn id="2" fill="hold" display="0">
                  <p:stCondLst>
                    <p:cond delay="0"/>
                  </p:stCondLst>
                </p:cTn>
                <p:tgtEl>
                  <p:spTgt spid="7"/>
                </p:tgtEl>
              </p:cMediaNode>
            </p:audio>
          </p:childTnLst>
        </p:cTn>
      </p:par>
    </p:tnLst>
  </p:timing>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950F8B5-F9BA-430F-BD81-7E094C8B9BE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Your three-hour study route</a:t>
            </a:r>
          </a:p>
        </p:txBody>
      </p:sp>
      <p:sp>
        <p:nvSpPr>
          <p:cNvPr id="2" name="">
            <a:extLst xmlns:a="http://schemas.openxmlformats.org/drawingml/2006/main">
              <a:ext uri="{FF2B5EF4-FFF2-40B4-BE49-F238E27FC236}">
                <a16:creationId xmlns:a16="http://schemas.microsoft.com/office/drawing/2014/main" id="{88969128-A329-4FD5-A996-D82BD9DDFDD4}"/>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15 min review + 30 min integer geometry</a:t>
            </a:r>
          </a:p>
        </p:txBody>
      </p:sp>
      <p:sp>
        <p:nvSpPr>
          <p:cNvPr id="3" name="">
            <a:extLst xmlns:a="http://schemas.openxmlformats.org/drawingml/2006/main">
              <a:ext uri="{FF2B5EF4-FFF2-40B4-BE49-F238E27FC236}">
                <a16:creationId xmlns:a16="http://schemas.microsoft.com/office/drawing/2014/main" id="{3734739A-6043-457D-8407-DF6FF1F42EAA}"/>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35 min modeling + 10 min break</a:t>
            </a:r>
          </a:p>
        </p:txBody>
      </p:sp>
      <p:sp>
        <p:nvSpPr>
          <p:cNvPr id="4" name="">
            <a:extLst xmlns:a="http://schemas.openxmlformats.org/drawingml/2006/main">
              <a:ext uri="{FF2B5EF4-FFF2-40B4-BE49-F238E27FC236}">
                <a16:creationId xmlns:a16="http://schemas.microsoft.com/office/drawing/2014/main" id="{0A8580F3-D688-40C1-AC46-92A39C1A2C0A}"/>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25 min search + 45 min lab + 20 min Exit Ticket</a:t>
            </a:r>
          </a:p>
        </p:txBody>
      </p:sp>
      <p:sp>
        <p:nvSpPr>
          <p:cNvPr id="5" name="">
            <a:extLst xmlns:a="http://schemas.openxmlformats.org/drawingml/2006/main">
              <a:ext uri="{FF2B5EF4-FFF2-40B4-BE49-F238E27FC236}">
                <a16:creationId xmlns:a16="http://schemas.microsoft.com/office/drawing/2014/main" id="{1C2DE698-A4B2-4D13-AFCD-991DF4BE601F}"/>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D4A490FA-D1BC-40D8-85D8-E59CAD76BB74}"/>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 / 50</a:t>
            </a:r>
          </a:p>
        </p:txBody>
      </p:sp>
      <p:pic xmlns:a="http://schemas.openxmlformats.org/drawingml/2006/main" xmlns:r="http://schemas.openxmlformats.org/officeDocument/2006/relationships">
        <p:nvPicPr>
          <p:cNvPr id="8" name="Narration slide 02" descr="English neural narration for slide 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2131100325"/>
      </p:ext>
    </p:extLst>
  </p:cSld>
  <p:transition advClick="1" advTm="26167"/>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7DFA98F-9DB2-4266-89C3-A307A0993C1D}"/>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Recall the LP certificate</a:t>
            </a:r>
          </a:p>
        </p:txBody>
      </p:sp>
      <p:sp>
        <p:nvSpPr>
          <p:cNvPr id="2" name="">
            <a:extLst xmlns:a="http://schemas.openxmlformats.org/drawingml/2006/main">
              <a:ext uri="{FF2B5EF4-FFF2-40B4-BE49-F238E27FC236}">
                <a16:creationId xmlns:a16="http://schemas.microsoft.com/office/drawing/2014/main" id="{CB5B56D8-7FB2-4A6C-ACEF-8CFC493D152A}"/>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A feasible plan gives a candidate value.</a:t>
            </a:r>
          </a:p>
        </p:txBody>
      </p:sp>
      <p:sp>
        <p:nvSpPr>
          <p:cNvPr id="3" name="">
            <a:extLst xmlns:a="http://schemas.openxmlformats.org/drawingml/2006/main">
              <a:ext uri="{FF2B5EF4-FFF2-40B4-BE49-F238E27FC236}">
                <a16:creationId xmlns:a16="http://schemas.microsoft.com/office/drawing/2014/main" id="{B745116E-7679-4010-A4A9-E52DD723D668}"/>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feasible dual solution bounds all primal values.</a:t>
            </a:r>
          </a:p>
        </p:txBody>
      </p:sp>
      <p:sp>
        <p:nvSpPr>
          <p:cNvPr id="4" name="">
            <a:extLst xmlns:a="http://schemas.openxmlformats.org/drawingml/2006/main">
              <a:ext uri="{FF2B5EF4-FFF2-40B4-BE49-F238E27FC236}">
                <a16:creationId xmlns:a16="http://schemas.microsoft.com/office/drawing/2014/main" id="{5767C96F-64B0-45CB-ACFF-36C23128C8C1}"/>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Matching values certify LP optimality.</a:t>
            </a:r>
          </a:p>
        </p:txBody>
      </p:sp>
      <p:sp>
        <p:nvSpPr>
          <p:cNvPr id="5" name="">
            <a:extLst xmlns:a="http://schemas.openxmlformats.org/drawingml/2006/main">
              <a:ext uri="{FF2B5EF4-FFF2-40B4-BE49-F238E27FC236}">
                <a16:creationId xmlns:a16="http://schemas.microsoft.com/office/drawing/2014/main" id="{77E2FA8C-E940-43BF-B5CA-100ABF2EEA5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43731C16-F31F-41E1-9DF0-7F39E9C4A27E}"/>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 / 50</a:t>
            </a:r>
          </a:p>
        </p:txBody>
      </p:sp>
      <p:pic xmlns:a="http://schemas.openxmlformats.org/drawingml/2006/main" xmlns:r="http://schemas.openxmlformats.org/officeDocument/2006/relationships">
        <p:nvPicPr>
          <p:cNvPr id="8" name="Narration slide 03" descr="English neural narration for slide 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2103118160"/>
      </p:ext>
    </p:extLst>
  </p:cSld>
  <p:transition advClick="1" advTm="26967"/>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EF47060-4495-4335-9BE4-3B2DDE7402A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Three kinds of decisions</a:t>
            </a:r>
          </a:p>
        </p:txBody>
      </p:sp>
      <p:sp>
        <p:nvSpPr>
          <p:cNvPr id="2" name="">
            <a:extLst xmlns:a="http://schemas.openxmlformats.org/drawingml/2006/main">
              <a:ext uri="{FF2B5EF4-FFF2-40B4-BE49-F238E27FC236}">
                <a16:creationId xmlns:a16="http://schemas.microsoft.com/office/drawing/2014/main" id="{BB20B7E5-E7DB-4C0F-9F36-75F5C607F418}"/>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Continuous: tonnes produced, q ≥ 0.</a:t>
            </a:r>
          </a:p>
        </p:txBody>
      </p:sp>
      <p:sp>
        <p:nvSpPr>
          <p:cNvPr id="3" name="">
            <a:extLst xmlns:a="http://schemas.openxmlformats.org/drawingml/2006/main">
              <a:ext uri="{FF2B5EF4-FFF2-40B4-BE49-F238E27FC236}">
                <a16:creationId xmlns:a16="http://schemas.microsoft.com/office/drawing/2014/main" id="{C21E1FDE-86D8-4383-8F96-1EAFA7D434E6}"/>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Integer: number of machines, n ∈ {0,1,2,…}.</a:t>
            </a:r>
          </a:p>
        </p:txBody>
      </p:sp>
      <p:sp>
        <p:nvSpPr>
          <p:cNvPr id="4" name="">
            <a:extLst xmlns:a="http://schemas.openxmlformats.org/drawingml/2006/main">
              <a:ext uri="{FF2B5EF4-FFF2-40B4-BE49-F238E27FC236}">
                <a16:creationId xmlns:a16="http://schemas.microsoft.com/office/drawing/2014/main" id="{5836F91F-9D16-4000-AB85-273ECE32AC84}"/>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Binary: open a line, y ∈ {0,1}.</a:t>
            </a:r>
          </a:p>
        </p:txBody>
      </p:sp>
      <p:sp>
        <p:nvSpPr>
          <p:cNvPr id="5" name="">
            <a:extLst xmlns:a="http://schemas.openxmlformats.org/drawingml/2006/main">
              <a:ext uri="{FF2B5EF4-FFF2-40B4-BE49-F238E27FC236}">
                <a16:creationId xmlns:a16="http://schemas.microsoft.com/office/drawing/2014/main" id="{FA8C2556-AFC4-4C07-A973-AF2EB01BE6C7}"/>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B3F498F2-F8DA-42D4-AEC1-583EC73765B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 / 50</a:t>
            </a:r>
          </a:p>
        </p:txBody>
      </p:sp>
      <p:pic xmlns:a="http://schemas.openxmlformats.org/drawingml/2006/main" xmlns:r="http://schemas.openxmlformats.org/officeDocument/2006/relationships">
        <p:nvPicPr>
          <p:cNvPr id="8" name="Narration slide 04" descr="English neural narration for slide 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621699406"/>
      </p:ext>
    </p:extLst>
  </p:cSld>
  <p:transition advClick="1" advTm="27567"/>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004B44C-93C8-4E45-B31D-84CDC2FFBB6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 small integer production problem</a:t>
            </a:r>
          </a:p>
        </p:txBody>
      </p:sp>
      <p:sp>
        <p:nvSpPr>
          <p:cNvPr id="2" name="">
            <a:extLst xmlns:a="http://schemas.openxmlformats.org/drawingml/2006/main">
              <a:ext uri="{FF2B5EF4-FFF2-40B4-BE49-F238E27FC236}">
                <a16:creationId xmlns:a16="http://schemas.microsoft.com/office/drawing/2014/main" id="{3599AB54-53CD-4F43-B4A6-5BBF863BA668}"/>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Maximize 3x + 2y.</a:t>
            </a:r>
          </a:p>
        </p:txBody>
      </p:sp>
      <p:sp>
        <p:nvSpPr>
          <p:cNvPr id="3" name="">
            <a:extLst xmlns:a="http://schemas.openxmlformats.org/drawingml/2006/main">
              <a:ext uri="{FF2B5EF4-FFF2-40B4-BE49-F238E27FC236}">
                <a16:creationId xmlns:a16="http://schemas.microsoft.com/office/drawing/2014/main" id="{78560A77-4F1E-4785-9829-A356F105771B}"/>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x + y ≤ 4.5; 2x + y ≤ 6.5.</a:t>
            </a:r>
          </a:p>
        </p:txBody>
      </p:sp>
      <p:sp>
        <p:nvSpPr>
          <p:cNvPr id="4" name="">
            <a:extLst xmlns:a="http://schemas.openxmlformats.org/drawingml/2006/main">
              <a:ext uri="{FF2B5EF4-FFF2-40B4-BE49-F238E27FC236}">
                <a16:creationId xmlns:a16="http://schemas.microsoft.com/office/drawing/2014/main" id="{63141B6F-C232-4882-8CF8-29A15E05F372}"/>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x and y count batches: nonnegative integers.</a:t>
            </a:r>
          </a:p>
        </p:txBody>
      </p:sp>
      <p:pic>
        <p:nvPicPr>
          <p:cNvPr id="5" name="">
            <a:extLst xmlns:a="http://schemas.openxmlformats.org/drawingml/2006/main">
              <a:ext uri="{FF2B5EF4-FFF2-40B4-BE49-F238E27FC236}">
                <a16:creationId xmlns:a16="http://schemas.microsoft.com/office/drawing/2014/main" id="{3C8A5AF8-AFD2-4219-A553-BD60D2819C42}"/>
              </a:ext>
            </a:extLst>
          </p:cNvPr>
          <p:cNvPicPr>
            <a:picLocks xmlns:a="http://schemas.openxmlformats.org/drawingml/2006/main" noChangeAspect="1"/>
          </p:cNvPicPr>
          <p:nvPr/>
        </p:nvPicPr>
        <p:blipFill>
          <a:blip xmlns:r="http://schemas.openxmlformats.org/officeDocument/2006/relationships" xmlns:a="http://schemas.openxmlformats.org/drawingml/2006/main" r:embed="R4a89b9b71525483f">
            <a:extLst>
              <a:ext uri="{96DAC541-7B7A-43D3-8B79-37D633B846F1}">
                <asvg:svgBlip xmlns:asvg="http://schemas.microsoft.com/office/drawing/2016/SVG/main" r:embed="R4454a06f865d485d"/>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D54B4E8-393C-4752-910F-7A2CF6A598B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7" name="">
            <a:extLst xmlns:a="http://schemas.openxmlformats.org/drawingml/2006/main">
              <a:ext uri="{FF2B5EF4-FFF2-40B4-BE49-F238E27FC236}">
                <a16:creationId xmlns:a16="http://schemas.microsoft.com/office/drawing/2014/main" id="{5DFDF9D6-42CE-4BA5-9E80-CDF5E57C6A97}"/>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5 / 50</a:t>
            </a:r>
          </a:p>
        </p:txBody>
      </p:sp>
      <p:pic xmlns:a="http://schemas.openxmlformats.org/drawingml/2006/main" xmlns:r="http://schemas.openxmlformats.org/officeDocument/2006/relationships">
        <p:nvPicPr>
          <p:cNvPr id="9" name="Narration slide 05" descr="English neural narration for slide 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607546872"/>
      </p:ext>
    </p:extLst>
  </p:cSld>
  <p:transition advClick="1" advTm="288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9FB255A-F2BF-4DC5-BDF1-9AEE8B007C94}"/>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Solve the continuous relaxation</a:t>
            </a:r>
          </a:p>
        </p:txBody>
      </p:sp>
      <p:sp>
        <p:nvSpPr>
          <p:cNvPr id="2" name="">
            <a:extLst xmlns:a="http://schemas.openxmlformats.org/drawingml/2006/main">
              <a:ext uri="{FF2B5EF4-FFF2-40B4-BE49-F238E27FC236}">
                <a16:creationId xmlns:a16="http://schemas.microsoft.com/office/drawing/2014/main" id="{9F40E7B1-262B-47C6-AE80-13387F13B766}"/>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Intersection: x + y = 4.5 and 2x + y = 6.5.</a:t>
            </a:r>
          </a:p>
        </p:txBody>
      </p:sp>
      <p:sp>
        <p:nvSpPr>
          <p:cNvPr id="3" name="">
            <a:extLst xmlns:a="http://schemas.openxmlformats.org/drawingml/2006/main">
              <a:ext uri="{FF2B5EF4-FFF2-40B4-BE49-F238E27FC236}">
                <a16:creationId xmlns:a16="http://schemas.microsoft.com/office/drawing/2014/main" id="{6C275451-9C38-462D-86B8-BF305644D197}"/>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Subtract: x = 2; then y = 2.5.</a:t>
            </a:r>
          </a:p>
        </p:txBody>
      </p:sp>
      <p:sp>
        <p:nvSpPr>
          <p:cNvPr id="4" name="">
            <a:extLst xmlns:a="http://schemas.openxmlformats.org/drawingml/2006/main">
              <a:ext uri="{FF2B5EF4-FFF2-40B4-BE49-F238E27FC236}">
                <a16:creationId xmlns:a16="http://schemas.microsoft.com/office/drawing/2014/main" id="{5DBA2B63-00A8-4531-B6A0-16B2F12588AA}"/>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Add constraints: 3x + 2y ≤ 11. This point attains 11.</a:t>
            </a:r>
          </a:p>
        </p:txBody>
      </p:sp>
      <p:pic>
        <p:nvPicPr>
          <p:cNvPr id="5" name="">
            <a:extLst xmlns:a="http://schemas.openxmlformats.org/drawingml/2006/main">
              <a:ext uri="{FF2B5EF4-FFF2-40B4-BE49-F238E27FC236}">
                <a16:creationId xmlns:a16="http://schemas.microsoft.com/office/drawing/2014/main" id="{0B9FB8F0-9D4F-4462-9A75-3FB650C3D65A}"/>
              </a:ext>
            </a:extLst>
          </p:cNvPr>
          <p:cNvPicPr>
            <a:picLocks xmlns:a="http://schemas.openxmlformats.org/drawingml/2006/main" noChangeAspect="1"/>
          </p:cNvPicPr>
          <p:nvPr/>
        </p:nvPicPr>
        <p:blipFill>
          <a:blip xmlns:r="http://schemas.openxmlformats.org/officeDocument/2006/relationships" xmlns:a="http://schemas.openxmlformats.org/drawingml/2006/main" r:embed="Ra139f4f11bdb455c">
            <a:extLst>
              <a:ext uri="{96DAC541-7B7A-43D3-8B79-37D633B846F1}">
                <asvg:svgBlip xmlns:asvg="http://schemas.microsoft.com/office/drawing/2016/SVG/main" r:embed="R2a1aa55cec8c4cf0"/>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92E0C84-FBBA-4319-A48E-784A2EB658B4}"/>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7" name="">
            <a:extLst xmlns:a="http://schemas.openxmlformats.org/drawingml/2006/main">
              <a:ext uri="{FF2B5EF4-FFF2-40B4-BE49-F238E27FC236}">
                <a16:creationId xmlns:a16="http://schemas.microsoft.com/office/drawing/2014/main" id="{0EBA9384-8D67-4C41-90C6-8DC64CDA56AE}"/>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6 / 50</a:t>
            </a:r>
          </a:p>
        </p:txBody>
      </p:sp>
      <p:pic xmlns:a="http://schemas.openxmlformats.org/drawingml/2006/main" xmlns:r="http://schemas.openxmlformats.org/officeDocument/2006/relationships">
        <p:nvPicPr>
          <p:cNvPr id="9" name="Narration slide 06" descr="English neural narration for slide 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67635978"/>
      </p:ext>
    </p:extLst>
  </p:cSld>
  <p:transition advClick="1" advTm="329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5509F53-D3EA-4406-A4CD-59420A4868A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Rounding is not a solution method</a:t>
            </a:r>
          </a:p>
        </p:txBody>
      </p:sp>
      <p:sp>
        <p:nvSpPr>
          <p:cNvPr id="2" name="">
            <a:extLst xmlns:a="http://schemas.openxmlformats.org/drawingml/2006/main">
              <a:ext uri="{FF2B5EF4-FFF2-40B4-BE49-F238E27FC236}">
                <a16:creationId xmlns:a16="http://schemas.microsoft.com/office/drawing/2014/main" id="{0BDDBE34-9410-44C1-A3AD-32C2C5B13B15}"/>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Round upward to (2,3): resource use (5,7).</a:t>
            </a:r>
          </a:p>
        </p:txBody>
      </p:sp>
      <p:sp>
        <p:nvSpPr>
          <p:cNvPr id="3" name="">
            <a:extLst xmlns:a="http://schemas.openxmlformats.org/drawingml/2006/main">
              <a:ext uri="{FF2B5EF4-FFF2-40B4-BE49-F238E27FC236}">
                <a16:creationId xmlns:a16="http://schemas.microsoft.com/office/drawing/2014/main" id="{E17C149B-59F9-4D0D-99AC-66D3309CC981}"/>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Both limits (4.5,6.5) are violated.</a:t>
            </a:r>
          </a:p>
        </p:txBody>
      </p:sp>
      <p:sp>
        <p:nvSpPr>
          <p:cNvPr id="4" name="">
            <a:extLst xmlns:a="http://schemas.openxmlformats.org/drawingml/2006/main">
              <a:ext uri="{FF2B5EF4-FFF2-40B4-BE49-F238E27FC236}">
                <a16:creationId xmlns:a16="http://schemas.microsoft.com/office/drawing/2014/main" id="{0B755D89-3012-4EBC-A3AD-408FEA8B8B49}"/>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Rounding downward happens to work here; it needs proof.</a:t>
            </a:r>
          </a:p>
        </p:txBody>
      </p:sp>
      <p:pic>
        <p:nvPicPr>
          <p:cNvPr id="5" name="">
            <a:extLst xmlns:a="http://schemas.openxmlformats.org/drawingml/2006/main">
              <a:ext uri="{FF2B5EF4-FFF2-40B4-BE49-F238E27FC236}">
                <a16:creationId xmlns:a16="http://schemas.microsoft.com/office/drawing/2014/main" id="{0208128F-2B51-4EDD-AEFE-572F363CC029}"/>
              </a:ext>
            </a:extLst>
          </p:cNvPr>
          <p:cNvPicPr>
            <a:picLocks xmlns:a="http://schemas.openxmlformats.org/drawingml/2006/main" noChangeAspect="1"/>
          </p:cNvPicPr>
          <p:nvPr/>
        </p:nvPicPr>
        <p:blipFill>
          <a:blip xmlns:r="http://schemas.openxmlformats.org/officeDocument/2006/relationships" xmlns:a="http://schemas.openxmlformats.org/drawingml/2006/main" r:embed="R3d143eb0d779471d">
            <a:extLst>
              <a:ext uri="{96DAC541-7B7A-43D3-8B79-37D633B846F1}">
                <asvg:svgBlip xmlns:asvg="http://schemas.microsoft.com/office/drawing/2016/SVG/main" r:embed="R41af71e31a4041a4"/>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1762EE5-273F-45D8-B3E7-F128BFCA7F84}"/>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7" name="">
            <a:extLst xmlns:a="http://schemas.openxmlformats.org/drawingml/2006/main">
              <a:ext uri="{FF2B5EF4-FFF2-40B4-BE49-F238E27FC236}">
                <a16:creationId xmlns:a16="http://schemas.microsoft.com/office/drawing/2014/main" id="{FE730A9B-9D0E-4226-84C1-9AC801D69EFA}"/>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7 / 50</a:t>
            </a:r>
          </a:p>
        </p:txBody>
      </p:sp>
      <p:pic xmlns:a="http://schemas.openxmlformats.org/drawingml/2006/main" xmlns:r="http://schemas.openxmlformats.org/officeDocument/2006/relationships">
        <p:nvPicPr>
          <p:cNvPr id="9" name="Narration slide 07" descr="English neural narration for slide 7">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58901063"/>
      </p:ext>
    </p:extLst>
  </p:cSld>
  <p:transition advClick="1" advTm="290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9C4486F-F02D-4F40-89A4-4C55DE598F41}"/>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The integer optimum</a:t>
            </a:r>
          </a:p>
        </p:txBody>
      </p:sp>
      <p:sp>
        <p:nvSpPr>
          <p:cNvPr id="2" name="">
            <a:extLst xmlns:a="http://schemas.openxmlformats.org/drawingml/2006/main">
              <a:ext uri="{FF2B5EF4-FFF2-40B4-BE49-F238E27FC236}">
                <a16:creationId xmlns:a16="http://schemas.microsoft.com/office/drawing/2014/main" id="{07B46A90-39A3-487C-BFF8-B7E07F9D651F}"/>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Enumerate feasible integer points.</a:t>
            </a:r>
          </a:p>
        </p:txBody>
      </p:sp>
      <p:sp>
        <p:nvSpPr>
          <p:cNvPr id="3" name="">
            <a:extLst xmlns:a="http://schemas.openxmlformats.org/drawingml/2006/main">
              <a:ext uri="{FF2B5EF4-FFF2-40B4-BE49-F238E27FC236}">
                <a16:creationId xmlns:a16="http://schemas.microsoft.com/office/drawing/2014/main" id="{A340197A-02B8-40E3-BEEA-5133D0610D65}"/>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Best point: (x,y) = (2,2), value 10.</a:t>
            </a:r>
          </a:p>
        </p:txBody>
      </p:sp>
      <p:sp>
        <p:nvSpPr>
          <p:cNvPr id="4" name="">
            <a:extLst xmlns:a="http://schemas.openxmlformats.org/drawingml/2006/main">
              <a:ext uri="{FF2B5EF4-FFF2-40B4-BE49-F238E27FC236}">
                <a16:creationId xmlns:a16="http://schemas.microsoft.com/office/drawing/2014/main" id="{2B22EBE4-77CC-49C0-A2B3-38ABF4CCC32D}"/>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LP upper bound 11; integer value 10.</a:t>
            </a:r>
          </a:p>
        </p:txBody>
      </p:sp>
      <p:pic>
        <p:nvPicPr>
          <p:cNvPr id="5" name="">
            <a:extLst xmlns:a="http://schemas.openxmlformats.org/drawingml/2006/main">
              <a:ext uri="{FF2B5EF4-FFF2-40B4-BE49-F238E27FC236}">
                <a16:creationId xmlns:a16="http://schemas.microsoft.com/office/drawing/2014/main" id="{D0C075B3-9890-4557-933B-2D2FC47ED2A6}"/>
              </a:ext>
            </a:extLst>
          </p:cNvPr>
          <p:cNvPicPr>
            <a:picLocks xmlns:a="http://schemas.openxmlformats.org/drawingml/2006/main" noChangeAspect="1"/>
          </p:cNvPicPr>
          <p:nvPr/>
        </p:nvPicPr>
        <p:blipFill>
          <a:blip xmlns:r="http://schemas.openxmlformats.org/officeDocument/2006/relationships" xmlns:a="http://schemas.openxmlformats.org/drawingml/2006/main" r:embed="R95516c4303fa43e3">
            <a:extLst>
              <a:ext uri="{96DAC541-7B7A-43D3-8B79-37D633B846F1}">
                <asvg:svgBlip xmlns:asvg="http://schemas.microsoft.com/office/drawing/2016/SVG/main" r:embed="Rf7bebce35bf545ba"/>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6ECBD33-5E84-4954-961F-306A60F9AAF9}"/>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7" name="">
            <a:extLst xmlns:a="http://schemas.openxmlformats.org/drawingml/2006/main">
              <a:ext uri="{FF2B5EF4-FFF2-40B4-BE49-F238E27FC236}">
                <a16:creationId xmlns:a16="http://schemas.microsoft.com/office/drawing/2014/main" id="{ADE3906F-D763-4720-9735-F45E3D7CC939}"/>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8 / 50</a:t>
            </a:r>
          </a:p>
        </p:txBody>
      </p:sp>
      <p:pic xmlns:a="http://schemas.openxmlformats.org/drawingml/2006/main" xmlns:r="http://schemas.openxmlformats.org/officeDocument/2006/relationships">
        <p:nvPicPr>
          <p:cNvPr id="9" name="Narration slide 08" descr="English neural narration for slide 8">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894944101"/>
      </p:ext>
    </p:extLst>
  </p:cSld>
  <p:transition advClick="1" advTm="258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C64BBEA-3E19-4F7F-BE44-96DAB838C11F}"/>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Bounds depend on objective direction</a:t>
            </a:r>
          </a:p>
        </p:txBody>
      </p:sp>
      <p:sp>
        <p:nvSpPr>
          <p:cNvPr id="2" name="">
            <a:extLst xmlns:a="http://schemas.openxmlformats.org/drawingml/2006/main">
              <a:ext uri="{FF2B5EF4-FFF2-40B4-BE49-F238E27FC236}">
                <a16:creationId xmlns:a16="http://schemas.microsoft.com/office/drawing/2014/main" id="{529FC527-63FE-4C95-83ED-F7065B81DE35}"/>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Maximization: feasible integer value ≤ optimum ≤ LP bound.</a:t>
            </a:r>
          </a:p>
        </p:txBody>
      </p:sp>
      <p:sp>
        <p:nvSpPr>
          <p:cNvPr id="3" name="">
            <a:extLst xmlns:a="http://schemas.openxmlformats.org/drawingml/2006/main">
              <a:ext uri="{FF2B5EF4-FFF2-40B4-BE49-F238E27FC236}">
                <a16:creationId xmlns:a16="http://schemas.microsoft.com/office/drawing/2014/main" id="{954DE85C-5828-45C4-B158-A13FE7EF3D57}"/>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Minimization: LP bound ≤ optimum ≤ feasible integer value.</a:t>
            </a:r>
          </a:p>
        </p:txBody>
      </p:sp>
      <p:sp>
        <p:nvSpPr>
          <p:cNvPr id="4" name="">
            <a:extLst xmlns:a="http://schemas.openxmlformats.org/drawingml/2006/main">
              <a:ext uri="{FF2B5EF4-FFF2-40B4-BE49-F238E27FC236}">
                <a16:creationId xmlns:a16="http://schemas.microsoft.com/office/drawing/2014/main" id="{B37E1015-A5AB-4686-B907-D9C979E57CBD}"/>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bound is useful even when its solution is fractional.</a:t>
            </a:r>
          </a:p>
        </p:txBody>
      </p:sp>
      <p:sp>
        <p:nvSpPr>
          <p:cNvPr id="5" name="">
            <a:extLst xmlns:a="http://schemas.openxmlformats.org/drawingml/2006/main">
              <a:ext uri="{FF2B5EF4-FFF2-40B4-BE49-F238E27FC236}">
                <a16:creationId xmlns:a16="http://schemas.microsoft.com/office/drawing/2014/main" id="{12737E10-CB4E-491A-91E8-93D10DF5FAF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8071617F-1526-403E-869E-BC6F8B4C3626}"/>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9 / 50</a:t>
            </a:r>
          </a:p>
        </p:txBody>
      </p:sp>
      <p:pic xmlns:a="http://schemas.openxmlformats.org/drawingml/2006/main" xmlns:r="http://schemas.openxmlformats.org/officeDocument/2006/relationships">
        <p:nvPicPr>
          <p:cNvPr id="8" name="Narration slide 09" descr="English neural narration for slide 9">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571870761"/>
      </p:ext>
    </p:extLst>
  </p:cSld>
  <p:transition advClick="1" advTm="293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FEA6D83-0EA8-4A2B-AA2D-EDCEAD8E0E9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Pause: check a proposed batch plan</a:t>
            </a:r>
          </a:p>
        </p:txBody>
      </p:sp>
      <p:sp>
        <p:nvSpPr>
          <p:cNvPr id="2" name="">
            <a:extLst xmlns:a="http://schemas.openxmlformats.org/drawingml/2006/main">
              <a:ext uri="{FF2B5EF4-FFF2-40B4-BE49-F238E27FC236}">
                <a16:creationId xmlns:a16="http://schemas.microsoft.com/office/drawing/2014/main" id="{AA2A5ADE-5D9F-4A0F-9D74-CECBC6E19C03}"/>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For (x,y) = (3,1), calculate both resource uses.</a:t>
            </a:r>
          </a:p>
        </p:txBody>
      </p:sp>
      <p:sp>
        <p:nvSpPr>
          <p:cNvPr id="3" name="">
            <a:extLst xmlns:a="http://schemas.openxmlformats.org/drawingml/2006/main">
              <a:ext uri="{FF2B5EF4-FFF2-40B4-BE49-F238E27FC236}">
                <a16:creationId xmlns:a16="http://schemas.microsoft.com/office/drawing/2014/main" id="{DCD50A69-EBA1-40AA-8374-89AA511E9333}"/>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Is the plan feasible? What is its objective?</a:t>
            </a:r>
          </a:p>
        </p:txBody>
      </p:sp>
      <p:sp>
        <p:nvSpPr>
          <p:cNvPr id="4" name="">
            <a:extLst xmlns:a="http://schemas.openxmlformats.org/drawingml/2006/main">
              <a:ext uri="{FF2B5EF4-FFF2-40B4-BE49-F238E27FC236}">
                <a16:creationId xmlns:a16="http://schemas.microsoft.com/office/drawing/2014/main" id="{5B42B834-C48F-4C24-A15C-4260AE1EBD68}"/>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Explain why a high objective is not enough.</a:t>
            </a:r>
          </a:p>
        </p:txBody>
      </p:sp>
      <p:sp>
        <p:nvSpPr>
          <p:cNvPr id="5" name="">
            <a:extLst xmlns:a="http://schemas.openxmlformats.org/drawingml/2006/main">
              <a:ext uri="{FF2B5EF4-FFF2-40B4-BE49-F238E27FC236}">
                <a16:creationId xmlns:a16="http://schemas.microsoft.com/office/drawing/2014/main" id="{725FE6BB-B5A0-459E-BBBC-89C098CADE7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1</a:t>
            </a:r>
          </a:p>
        </p:txBody>
      </p:sp>
      <p:sp>
        <p:nvSpPr>
          <p:cNvPr id="6" name="">
            <a:extLst xmlns:a="http://schemas.openxmlformats.org/drawingml/2006/main">
              <a:ext uri="{FF2B5EF4-FFF2-40B4-BE49-F238E27FC236}">
                <a16:creationId xmlns:a16="http://schemas.microsoft.com/office/drawing/2014/main" id="{C54F524F-8E68-4331-9A4D-EB30096E37A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10 / 50</a:t>
            </a:r>
          </a:p>
        </p:txBody>
      </p:sp>
      <p:pic xmlns:a="http://schemas.openxmlformats.org/drawingml/2006/main" xmlns:r="http://schemas.openxmlformats.org/officeDocument/2006/relationships">
        <p:nvPicPr>
          <p:cNvPr id="8" name="Narration slide 10" descr="English neural narration for slide 10">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282409397"/>
      </p:ext>
    </p:extLst>
  </p:cSld>
  <p:transition advClick="1" advTm="278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910CB70-A732-4358-9C28-1486DE1D2CBB}"/>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 plant with two optional lines</a:t>
            </a:r>
          </a:p>
        </p:txBody>
      </p:sp>
      <p:sp>
        <p:nvSpPr>
          <p:cNvPr id="2" name="">
            <a:extLst xmlns:a="http://schemas.openxmlformats.org/drawingml/2006/main">
              <a:ext uri="{FF2B5EF4-FFF2-40B4-BE49-F238E27FC236}">
                <a16:creationId xmlns:a16="http://schemas.microsoft.com/office/drawing/2014/main" id="{5B8CF2E7-0F49-4DEB-B6DE-83E1969083ED}"/>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Illustrative weekly data; money in $1,000/week.</a:t>
            </a:r>
          </a:p>
        </p:txBody>
      </p:sp>
      <p:sp>
        <p:nvSpPr>
          <p:cNvPr id="3" name="">
            <a:extLst xmlns:a="http://schemas.openxmlformats.org/drawingml/2006/main">
              <a:ext uri="{FF2B5EF4-FFF2-40B4-BE49-F238E27FC236}">
                <a16:creationId xmlns:a16="http://schemas.microsoft.com/office/drawing/2014/main" id="{36518E08-B551-4E4A-91E2-59BAC75E053C}"/>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Line A: contribution 8/tonne; opening cost 10.</a:t>
            </a:r>
          </a:p>
        </p:txBody>
      </p:sp>
      <p:sp>
        <p:nvSpPr>
          <p:cNvPr id="4" name="">
            <a:extLst xmlns:a="http://schemas.openxmlformats.org/drawingml/2006/main">
              <a:ext uri="{FF2B5EF4-FFF2-40B4-BE49-F238E27FC236}">
                <a16:creationId xmlns:a16="http://schemas.microsoft.com/office/drawing/2014/main" id="{04E2445C-C8C8-4892-8147-6D32DA7BDAB3}"/>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Line B: contribution 6/tonne; opening cost 8.</a:t>
            </a:r>
          </a:p>
        </p:txBody>
      </p:sp>
      <p:pic>
        <p:nvPicPr>
          <p:cNvPr id="5" name="">
            <a:extLst xmlns:a="http://schemas.openxmlformats.org/drawingml/2006/main">
              <a:ext uri="{FF2B5EF4-FFF2-40B4-BE49-F238E27FC236}">
                <a16:creationId xmlns:a16="http://schemas.microsoft.com/office/drawing/2014/main" id="{5A798ED6-CF5D-4EE5-B093-2CAFFEAA9325}"/>
              </a:ext>
            </a:extLst>
          </p:cNvPr>
          <p:cNvPicPr>
            <a:picLocks xmlns:a="http://schemas.openxmlformats.org/drawingml/2006/main" noChangeAspect="1"/>
          </p:cNvPicPr>
          <p:nvPr/>
        </p:nvPicPr>
        <p:blipFill>
          <a:blip xmlns:r="http://schemas.openxmlformats.org/officeDocument/2006/relationships" xmlns:a="http://schemas.openxmlformats.org/drawingml/2006/main" r:embed="R3d66d7222b5245fa">
            <a:extLst>
              <a:ext uri="{96DAC541-7B7A-43D3-8B79-37D633B846F1}">
                <asvg:svgBlip xmlns:asvg="http://schemas.microsoft.com/office/drawing/2016/SVG/main" r:embed="R6c19f66432e14589"/>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6FCD316-1273-4D1E-A1B8-25866AFF50D7}"/>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8891F49B-4123-49F1-9B31-A041C353647A}"/>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11 / 50</a:t>
            </a:r>
          </a:p>
        </p:txBody>
      </p:sp>
      <p:pic xmlns:a="http://schemas.openxmlformats.org/drawingml/2006/main" xmlns:r="http://schemas.openxmlformats.org/officeDocument/2006/relationships">
        <p:nvPicPr>
          <p:cNvPr id="9" name="Narration slide 11" descr="English neural narration for slide 1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765778445"/>
      </p:ext>
    </p:extLst>
  </p:cSld>
  <p:transition advClick="1" advTm="256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79680F1-B281-443E-B706-05CCD444833A}"/>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Capacity and resource data</a:t>
            </a:r>
          </a:p>
        </p:txBody>
      </p:sp>
      <p:sp>
        <p:nvSpPr>
          <p:cNvPr id="2" name="">
            <a:extLst xmlns:a="http://schemas.openxmlformats.org/drawingml/2006/main">
              <a:ext uri="{FF2B5EF4-FFF2-40B4-BE49-F238E27FC236}">
                <a16:creationId xmlns:a16="http://schemas.microsoft.com/office/drawing/2014/main" id="{B0F56137-49F7-4086-87C3-95173E62C43B}"/>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 capacity 6 tonnes/week; B capacity 8.</a:t>
            </a:r>
          </a:p>
        </p:txBody>
      </p:sp>
      <p:sp>
        <p:nvSpPr>
          <p:cNvPr id="3" name="">
            <a:extLst xmlns:a="http://schemas.openxmlformats.org/drawingml/2006/main">
              <a:ext uri="{FF2B5EF4-FFF2-40B4-BE49-F238E27FC236}">
                <a16:creationId xmlns:a16="http://schemas.microsoft.com/office/drawing/2014/main" id="{58C64A24-761A-47D3-BED6-9612746196FC}"/>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Labor use: 2 units/tonne for A, 1 for B.</a:t>
            </a:r>
          </a:p>
        </p:txBody>
      </p:sp>
      <p:sp>
        <p:nvSpPr>
          <p:cNvPr id="4" name="">
            <a:extLst xmlns:a="http://schemas.openxmlformats.org/drawingml/2006/main">
              <a:ext uri="{FF2B5EF4-FFF2-40B4-BE49-F238E27FC236}">
                <a16:creationId xmlns:a16="http://schemas.microsoft.com/office/drawing/2014/main" id="{63AD4016-D1F7-4B67-A650-8F5612D28D90}"/>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Labor ≤ 12 units/week; total sales ≤ 10 tonnes/week.</a:t>
            </a:r>
          </a:p>
        </p:txBody>
      </p:sp>
      <p:pic>
        <p:nvPicPr>
          <p:cNvPr id="5" name="">
            <a:extLst xmlns:a="http://schemas.openxmlformats.org/drawingml/2006/main">
              <a:ext uri="{FF2B5EF4-FFF2-40B4-BE49-F238E27FC236}">
                <a16:creationId xmlns:a16="http://schemas.microsoft.com/office/drawing/2014/main" id="{3928FA83-74DE-4182-AE65-5496E1A13711}"/>
              </a:ext>
            </a:extLst>
          </p:cNvPr>
          <p:cNvPicPr>
            <a:picLocks xmlns:a="http://schemas.openxmlformats.org/drawingml/2006/main" noChangeAspect="1"/>
          </p:cNvPicPr>
          <p:nvPr/>
        </p:nvPicPr>
        <p:blipFill>
          <a:blip xmlns:r="http://schemas.openxmlformats.org/officeDocument/2006/relationships" xmlns:a="http://schemas.openxmlformats.org/drawingml/2006/main" r:embed="Rec9e95a9aab7413c">
            <a:extLst>
              <a:ext uri="{96DAC541-7B7A-43D3-8B79-37D633B846F1}">
                <asvg:svgBlip xmlns:asvg="http://schemas.microsoft.com/office/drawing/2016/SVG/main" r:embed="Rb6b6179ce70d4717"/>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72AA783-1D2C-4487-83DE-DB2FF3F498E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65E5657A-BB27-4C88-B5BB-C005C7C7D021}"/>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12 / 50</a:t>
            </a:r>
          </a:p>
        </p:txBody>
      </p:sp>
      <p:pic xmlns:a="http://schemas.openxmlformats.org/drawingml/2006/main" xmlns:r="http://schemas.openxmlformats.org/officeDocument/2006/relationships">
        <p:nvPicPr>
          <p:cNvPr id="9" name="Narration slide 12" descr="English neural narration for slide 1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040890678"/>
      </p:ext>
    </p:extLst>
  </p:cSld>
  <p:transition advClick="1" advTm="258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A088D9F-531D-4A8F-9239-3A5ED166FBCB}"/>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Separate production from opening</a:t>
            </a:r>
          </a:p>
        </p:txBody>
      </p:sp>
      <p:sp>
        <p:nvSpPr>
          <p:cNvPr id="2" name="">
            <a:extLst xmlns:a="http://schemas.openxmlformats.org/drawingml/2006/main">
              <a:ext uri="{FF2B5EF4-FFF2-40B4-BE49-F238E27FC236}">
                <a16:creationId xmlns:a16="http://schemas.microsoft.com/office/drawing/2014/main" id="{322222F4-F6AD-4590-A083-47FF3308148E}"/>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a,b ≥ 0: continuous tonnes/week.</a:t>
            </a:r>
          </a:p>
        </p:txBody>
      </p:sp>
      <p:sp>
        <p:nvSpPr>
          <p:cNvPr id="3" name="">
            <a:extLst xmlns:a="http://schemas.openxmlformats.org/drawingml/2006/main">
              <a:ext uri="{FF2B5EF4-FFF2-40B4-BE49-F238E27FC236}">
                <a16:creationId xmlns:a16="http://schemas.microsoft.com/office/drawing/2014/main" id="{5DB69043-FD2D-4142-A9B6-35A05265A610}"/>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yA,yB ∈ {0,1}: whether each line is opened.</a:t>
            </a:r>
          </a:p>
        </p:txBody>
      </p:sp>
      <p:sp>
        <p:nvSpPr>
          <p:cNvPr id="4" name="">
            <a:extLst xmlns:a="http://schemas.openxmlformats.org/drawingml/2006/main">
              <a:ext uri="{FF2B5EF4-FFF2-40B4-BE49-F238E27FC236}">
                <a16:creationId xmlns:a16="http://schemas.microsoft.com/office/drawing/2014/main" id="{B63CEF3D-2E60-4E44-A3BA-2BC8F6DAEE46}"/>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Opening permits production; it does not force full output.</a:t>
            </a:r>
          </a:p>
        </p:txBody>
      </p:sp>
      <p:sp>
        <p:nvSpPr>
          <p:cNvPr id="5" name="">
            <a:extLst xmlns:a="http://schemas.openxmlformats.org/drawingml/2006/main">
              <a:ext uri="{FF2B5EF4-FFF2-40B4-BE49-F238E27FC236}">
                <a16:creationId xmlns:a16="http://schemas.microsoft.com/office/drawing/2014/main" id="{D5CD4BBD-BE88-43E5-822D-58A13846DF30}"/>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6" name="">
            <a:extLst xmlns:a="http://schemas.openxmlformats.org/drawingml/2006/main">
              <a:ext uri="{FF2B5EF4-FFF2-40B4-BE49-F238E27FC236}">
                <a16:creationId xmlns:a16="http://schemas.microsoft.com/office/drawing/2014/main" id="{C212080B-9D24-405B-8D27-F42FDC84000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13 / 50</a:t>
            </a:r>
          </a:p>
        </p:txBody>
      </p:sp>
      <p:pic xmlns:a="http://schemas.openxmlformats.org/drawingml/2006/main" xmlns:r="http://schemas.openxmlformats.org/officeDocument/2006/relationships">
        <p:nvPicPr>
          <p:cNvPr id="8" name="Narration slide 13" descr="English neural narration for slide 1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471830016"/>
      </p:ext>
    </p:extLst>
  </p:cSld>
  <p:transition advClick="1" advTm="276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2DDB545-65EF-4B50-9C89-FADFF7C81494}"/>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Linking constraint: a ≤ 6yA</a:t>
            </a:r>
          </a:p>
        </p:txBody>
      </p:sp>
      <p:sp>
        <p:nvSpPr>
          <p:cNvPr id="2" name="">
            <a:extLst xmlns:a="http://schemas.openxmlformats.org/drawingml/2006/main">
              <a:ext uri="{FF2B5EF4-FFF2-40B4-BE49-F238E27FC236}">
                <a16:creationId xmlns:a16="http://schemas.microsoft.com/office/drawing/2014/main" id="{C655A299-B2EA-4CA9-B354-C73B10DD11EE}"/>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If yA = 0, then 0 ≤ a ≤ 0: a = 0.</a:t>
            </a:r>
          </a:p>
        </p:txBody>
      </p:sp>
      <p:sp>
        <p:nvSpPr>
          <p:cNvPr id="3" name="">
            <a:extLst xmlns:a="http://schemas.openxmlformats.org/drawingml/2006/main">
              <a:ext uri="{FF2B5EF4-FFF2-40B4-BE49-F238E27FC236}">
                <a16:creationId xmlns:a16="http://schemas.microsoft.com/office/drawing/2014/main" id="{06891958-5F82-4FA0-8467-B62155294F15}"/>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If yA = 1, then 0 ≤ a ≤ 6.</a:t>
            </a:r>
          </a:p>
        </p:txBody>
      </p:sp>
      <p:sp>
        <p:nvSpPr>
          <p:cNvPr id="4" name="">
            <a:extLst xmlns:a="http://schemas.openxmlformats.org/drawingml/2006/main">
              <a:ext uri="{FF2B5EF4-FFF2-40B4-BE49-F238E27FC236}">
                <a16:creationId xmlns:a16="http://schemas.microsoft.com/office/drawing/2014/main" id="{1C713E15-CC2A-4191-B334-785903956DF8}"/>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Use b ≤ 8yB for line B.</a:t>
            </a:r>
          </a:p>
        </p:txBody>
      </p:sp>
      <p:pic>
        <p:nvPicPr>
          <p:cNvPr id="5" name="">
            <a:extLst xmlns:a="http://schemas.openxmlformats.org/drawingml/2006/main">
              <a:ext uri="{FF2B5EF4-FFF2-40B4-BE49-F238E27FC236}">
                <a16:creationId xmlns:a16="http://schemas.microsoft.com/office/drawing/2014/main" id="{B0C1FD40-FA05-4DF5-8515-27D45F3005D3}"/>
              </a:ext>
            </a:extLst>
          </p:cNvPr>
          <p:cNvPicPr>
            <a:picLocks xmlns:a="http://schemas.openxmlformats.org/drawingml/2006/main" noChangeAspect="1"/>
          </p:cNvPicPr>
          <p:nvPr/>
        </p:nvPicPr>
        <p:blipFill>
          <a:blip xmlns:r="http://schemas.openxmlformats.org/officeDocument/2006/relationships" xmlns:a="http://schemas.openxmlformats.org/drawingml/2006/main" r:embed="R36a055ddda8a457a">
            <a:extLst>
              <a:ext uri="{96DAC541-7B7A-43D3-8B79-37D633B846F1}">
                <asvg:svgBlip xmlns:asvg="http://schemas.microsoft.com/office/drawing/2016/SVG/main" r:embed="Re3105659638e4d65"/>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C309E9B-1FC9-4C6D-9218-291F7860E53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C33FE619-D769-4E12-9D51-966429D33E8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14 / 50</a:t>
            </a:r>
          </a:p>
        </p:txBody>
      </p:sp>
      <p:pic xmlns:a="http://schemas.openxmlformats.org/drawingml/2006/main" xmlns:r="http://schemas.openxmlformats.org/officeDocument/2006/relationships">
        <p:nvPicPr>
          <p:cNvPr id="9" name="Narration slide 14" descr="English neural narration for slide 1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426000609"/>
      </p:ext>
    </p:extLst>
  </p:cSld>
  <p:transition advClick="1" advTm="265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91AF516-E748-4F6D-8E42-69411AC18919}"/>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An optional minimum production level</a:t>
            </a:r>
          </a:p>
        </p:txBody>
      </p:sp>
      <p:sp>
        <p:nvSpPr>
          <p:cNvPr id="2" name="">
            <a:extLst xmlns:a="http://schemas.openxmlformats.org/drawingml/2006/main">
              <a:ext uri="{FF2B5EF4-FFF2-40B4-BE49-F238E27FC236}">
                <a16:creationId xmlns:a16="http://schemas.microsoft.com/office/drawing/2014/main" id="{22380C82-D80D-4DDE-BC37-1980041F3C32}"/>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If A opens, require at least 3 tonnes.</a:t>
            </a:r>
          </a:p>
        </p:txBody>
      </p:sp>
      <p:sp>
        <p:nvSpPr>
          <p:cNvPr id="3" name="">
            <a:extLst xmlns:a="http://schemas.openxmlformats.org/drawingml/2006/main">
              <a:ext uri="{FF2B5EF4-FFF2-40B4-BE49-F238E27FC236}">
                <a16:creationId xmlns:a16="http://schemas.microsoft.com/office/drawing/2014/main" id="{ED4CF602-A4AA-4483-B137-196C24AE311C}"/>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Add a ≥ 3yA together with a ≤ 6yA.</a:t>
            </a:r>
          </a:p>
        </p:txBody>
      </p:sp>
      <p:sp>
        <p:nvSpPr>
          <p:cNvPr id="4" name="">
            <a:extLst xmlns:a="http://schemas.openxmlformats.org/drawingml/2006/main">
              <a:ext uri="{FF2B5EF4-FFF2-40B4-BE49-F238E27FC236}">
                <a16:creationId xmlns:a16="http://schemas.microsoft.com/office/drawing/2014/main" id="{F88E4289-9D8A-4C24-9D87-E4F0BF1C8AEC}"/>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Closed: a=0. Open: 3≤a≤6.</a:t>
            </a:r>
          </a:p>
        </p:txBody>
      </p:sp>
      <p:pic>
        <p:nvPicPr>
          <p:cNvPr id="5" name="">
            <a:extLst xmlns:a="http://schemas.openxmlformats.org/drawingml/2006/main">
              <a:ext uri="{FF2B5EF4-FFF2-40B4-BE49-F238E27FC236}">
                <a16:creationId xmlns:a16="http://schemas.microsoft.com/office/drawing/2014/main" id="{B59405C7-915D-4FC0-A458-F1CCDA0C89CA}"/>
              </a:ext>
            </a:extLst>
          </p:cNvPr>
          <p:cNvPicPr>
            <a:picLocks xmlns:a="http://schemas.openxmlformats.org/drawingml/2006/main" noChangeAspect="1"/>
          </p:cNvPicPr>
          <p:nvPr/>
        </p:nvPicPr>
        <p:blipFill>
          <a:blip xmlns:r="http://schemas.openxmlformats.org/officeDocument/2006/relationships" xmlns:a="http://schemas.openxmlformats.org/drawingml/2006/main" r:embed="Rc027bd24d1734ea0">
            <a:extLst>
              <a:ext uri="{96DAC541-7B7A-43D3-8B79-37D633B846F1}">
                <asvg:svgBlip xmlns:asvg="http://schemas.microsoft.com/office/drawing/2016/SVG/main" r:embed="R31800f7711ee4c25"/>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8E3F5C4-8CBA-4C16-A7F0-1B94C16930C5}"/>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3F7D0CA9-DF77-433C-AE04-0ACC50E88AA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15 / 50</a:t>
            </a:r>
          </a:p>
        </p:txBody>
      </p:sp>
      <p:pic xmlns:a="http://schemas.openxmlformats.org/drawingml/2006/main" xmlns:r="http://schemas.openxmlformats.org/officeDocument/2006/relationships">
        <p:nvPicPr>
          <p:cNvPr id="9" name="Narration slide 15" descr="English neural narration for slide 1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641778781"/>
      </p:ext>
    </p:extLst>
  </p:cSld>
  <p:transition advClick="1" advTm="275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495E5BC-620B-4BF4-B2DF-5B48AD4D274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Logic with binary variables</a:t>
            </a:r>
          </a:p>
        </p:txBody>
      </p:sp>
      <p:sp>
        <p:nvSpPr>
          <p:cNvPr id="2" name="">
            <a:extLst xmlns:a="http://schemas.openxmlformats.org/drawingml/2006/main">
              <a:ext uri="{FF2B5EF4-FFF2-40B4-BE49-F238E27FC236}">
                <a16:creationId xmlns:a16="http://schemas.microsoft.com/office/drawing/2014/main" id="{1E9CF042-659C-479F-89FF-04D0826742F2}"/>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At most one line: yA + yB ≤ 1.</a:t>
            </a:r>
          </a:p>
        </p:txBody>
      </p:sp>
      <p:sp>
        <p:nvSpPr>
          <p:cNvPr id="3" name="">
            <a:extLst xmlns:a="http://schemas.openxmlformats.org/drawingml/2006/main">
              <a:ext uri="{FF2B5EF4-FFF2-40B4-BE49-F238E27FC236}">
                <a16:creationId xmlns:a16="http://schemas.microsoft.com/office/drawing/2014/main" id="{971BC365-434D-4334-A72F-54275289EB0B}"/>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Exactly one line: yA + yB = 1.</a:t>
            </a:r>
          </a:p>
        </p:txBody>
      </p:sp>
      <p:sp>
        <p:nvSpPr>
          <p:cNvPr id="4" name="">
            <a:extLst xmlns:a="http://schemas.openxmlformats.org/drawingml/2006/main">
              <a:ext uri="{FF2B5EF4-FFF2-40B4-BE49-F238E27FC236}">
                <a16:creationId xmlns:a16="http://schemas.microsoft.com/office/drawing/2014/main" id="{A49E0416-DE13-4EC5-B378-00ECB696F36B}"/>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requires B: yA ≤ yB.</a:t>
            </a:r>
          </a:p>
        </p:txBody>
      </p:sp>
      <p:sp>
        <p:nvSpPr>
          <p:cNvPr id="5" name="">
            <a:extLst xmlns:a="http://schemas.openxmlformats.org/drawingml/2006/main">
              <a:ext uri="{FF2B5EF4-FFF2-40B4-BE49-F238E27FC236}">
                <a16:creationId xmlns:a16="http://schemas.microsoft.com/office/drawing/2014/main" id="{9AF9A6B5-0A65-433F-99AF-DA960D9D147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6" name="">
            <a:extLst xmlns:a="http://schemas.openxmlformats.org/drawingml/2006/main">
              <a:ext uri="{FF2B5EF4-FFF2-40B4-BE49-F238E27FC236}">
                <a16:creationId xmlns:a16="http://schemas.microsoft.com/office/drawing/2014/main" id="{514241C4-DAAF-4471-BDA9-85F5C608A716}"/>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16 / 50</a:t>
            </a:r>
          </a:p>
        </p:txBody>
      </p:sp>
      <p:pic xmlns:a="http://schemas.openxmlformats.org/drawingml/2006/main" xmlns:r="http://schemas.openxmlformats.org/officeDocument/2006/relationships">
        <p:nvPicPr>
          <p:cNvPr id="8" name="Narration slide 16" descr="English neural narration for slide 1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002089752"/>
      </p:ext>
    </p:extLst>
  </p:cSld>
  <p:transition advClick="1" advTm="287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9D043A5-EC2E-4F3E-B004-3175DCE106DE}"/>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The complete baseline MILP</a:t>
            </a:r>
          </a:p>
        </p:txBody>
      </p:sp>
      <p:sp>
        <p:nvSpPr>
          <p:cNvPr id="2" name="">
            <a:extLst xmlns:a="http://schemas.openxmlformats.org/drawingml/2006/main">
              <a:ext uri="{FF2B5EF4-FFF2-40B4-BE49-F238E27FC236}">
                <a16:creationId xmlns:a16="http://schemas.microsoft.com/office/drawing/2014/main" id="{6565DFA8-E84F-4139-8C32-24FE1272FA01}"/>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Maximize 8a + 6b − 10yA − 8yB.</a:t>
            </a:r>
          </a:p>
        </p:txBody>
      </p:sp>
      <p:sp>
        <p:nvSpPr>
          <p:cNvPr id="3" name="">
            <a:extLst xmlns:a="http://schemas.openxmlformats.org/drawingml/2006/main">
              <a:ext uri="{FF2B5EF4-FFF2-40B4-BE49-F238E27FC236}">
                <a16:creationId xmlns:a16="http://schemas.microsoft.com/office/drawing/2014/main" id="{3CBFF0D4-08B4-431E-9345-690488577843}"/>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2a + b ≤ 12; a + b ≤ 10.</a:t>
            </a:r>
          </a:p>
        </p:txBody>
      </p:sp>
      <p:sp>
        <p:nvSpPr>
          <p:cNvPr id="4" name="">
            <a:extLst xmlns:a="http://schemas.openxmlformats.org/drawingml/2006/main">
              <a:ext uri="{FF2B5EF4-FFF2-40B4-BE49-F238E27FC236}">
                <a16:creationId xmlns:a16="http://schemas.microsoft.com/office/drawing/2014/main" id="{2F4ABB22-871F-405A-895E-FF6732708C65}"/>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 ≤ 6yA; b ≤ 8yB; a,b≥0; yA,yB binary.</a:t>
            </a:r>
          </a:p>
        </p:txBody>
      </p:sp>
      <p:pic>
        <p:nvPicPr>
          <p:cNvPr id="5" name="">
            <a:extLst xmlns:a="http://schemas.openxmlformats.org/drawingml/2006/main">
              <a:ext uri="{FF2B5EF4-FFF2-40B4-BE49-F238E27FC236}">
                <a16:creationId xmlns:a16="http://schemas.microsoft.com/office/drawing/2014/main" id="{9340A04D-9748-4CEA-9C6C-3CE2111208CB}"/>
              </a:ext>
            </a:extLst>
          </p:cNvPr>
          <p:cNvPicPr>
            <a:picLocks xmlns:a="http://schemas.openxmlformats.org/drawingml/2006/main" noChangeAspect="1"/>
          </p:cNvPicPr>
          <p:nvPr/>
        </p:nvPicPr>
        <p:blipFill>
          <a:blip xmlns:r="http://schemas.openxmlformats.org/officeDocument/2006/relationships" xmlns:a="http://schemas.openxmlformats.org/drawingml/2006/main" r:embed="R1d87118751f6452a">
            <a:extLst>
              <a:ext uri="{96DAC541-7B7A-43D3-8B79-37D633B846F1}">
                <asvg:svgBlip xmlns:asvg="http://schemas.microsoft.com/office/drawing/2016/SVG/main" r:embed="Rff0201361a784e3d"/>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F0B566E-36C1-4E3E-ADB1-EAB2CE59975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66AC8F42-CD2F-47A1-AC8A-1B026C00344E}"/>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17 / 50</a:t>
            </a:r>
          </a:p>
        </p:txBody>
      </p:sp>
      <p:pic xmlns:a="http://schemas.openxmlformats.org/drawingml/2006/main" xmlns:r="http://schemas.openxmlformats.org/officeDocument/2006/relationships">
        <p:nvPicPr>
          <p:cNvPr id="9" name="Narration slide 17" descr="English neural narration for slide 17">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665166859"/>
      </p:ext>
    </p:extLst>
  </p:cSld>
  <p:transition advClick="1" advTm="301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C0D9D06-A591-4DF0-9F5E-066AC27D878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Verify by enumerating opening choices</a:t>
            </a:r>
          </a:p>
        </p:txBody>
      </p:sp>
      <p:sp>
        <p:nvSpPr>
          <p:cNvPr id="2" name="">
            <a:extLst xmlns:a="http://schemas.openxmlformats.org/drawingml/2006/main">
              <a:ext uri="{FF2B5EF4-FFF2-40B4-BE49-F238E27FC236}">
                <a16:creationId xmlns:a16="http://schemas.microsoft.com/office/drawing/2014/main" id="{081CFB29-3D17-41FA-B622-F12041790CAC}"/>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Neither: profit 0. A only: a=6, profit 38.</a:t>
            </a:r>
          </a:p>
        </p:txBody>
      </p:sp>
      <p:sp>
        <p:nvSpPr>
          <p:cNvPr id="3" name="">
            <a:extLst xmlns:a="http://schemas.openxmlformats.org/drawingml/2006/main">
              <a:ext uri="{FF2B5EF4-FFF2-40B4-BE49-F238E27FC236}">
                <a16:creationId xmlns:a16="http://schemas.microsoft.com/office/drawing/2014/main" id="{5D852E5F-1A10-4389-A00F-DAEB6F99D78A}"/>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 only: b=8, profit 40.</a:t>
            </a:r>
          </a:p>
        </p:txBody>
      </p:sp>
      <p:sp>
        <p:nvSpPr>
          <p:cNvPr id="4" name="">
            <a:extLst xmlns:a="http://schemas.openxmlformats.org/drawingml/2006/main">
              <a:ext uri="{FF2B5EF4-FFF2-40B4-BE49-F238E27FC236}">
                <a16:creationId xmlns:a16="http://schemas.microsoft.com/office/drawing/2014/main" id="{734A986D-A851-4D65-82A7-64704356F757}"/>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Both: a=2,b=8, profit 46.</a:t>
            </a:r>
          </a:p>
        </p:txBody>
      </p:sp>
      <p:pic>
        <p:nvPicPr>
          <p:cNvPr id="5" name="">
            <a:extLst xmlns:a="http://schemas.openxmlformats.org/drawingml/2006/main">
              <a:ext uri="{FF2B5EF4-FFF2-40B4-BE49-F238E27FC236}">
                <a16:creationId xmlns:a16="http://schemas.microsoft.com/office/drawing/2014/main" id="{F30EC257-1276-4E7D-A92E-C67B510F9182}"/>
              </a:ext>
            </a:extLst>
          </p:cNvPr>
          <p:cNvPicPr>
            <a:picLocks xmlns:a="http://schemas.openxmlformats.org/drawingml/2006/main" noChangeAspect="1"/>
          </p:cNvPicPr>
          <p:nvPr/>
        </p:nvPicPr>
        <p:blipFill>
          <a:blip xmlns:r="http://schemas.openxmlformats.org/officeDocument/2006/relationships" xmlns:a="http://schemas.openxmlformats.org/drawingml/2006/main" r:embed="R131b58e07f754619">
            <a:extLst>
              <a:ext uri="{96DAC541-7B7A-43D3-8B79-37D633B846F1}">
                <asvg:svgBlip xmlns:asvg="http://schemas.microsoft.com/office/drawing/2016/SVG/main" r:embed="Rde55b538b3ac4cbe"/>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802DB13-CE73-44B4-A594-A7F353935BC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46A72463-098E-49FE-8A83-05A437A99B35}"/>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18 / 50</a:t>
            </a:r>
          </a:p>
        </p:txBody>
      </p:sp>
      <p:pic xmlns:a="http://schemas.openxmlformats.org/drawingml/2006/main" xmlns:r="http://schemas.openxmlformats.org/officeDocument/2006/relationships">
        <p:nvPicPr>
          <p:cNvPr id="9" name="Narration slide 18" descr="English neural narration for slide 18">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832774250"/>
      </p:ext>
    </p:extLst>
  </p:cSld>
  <p:transition advClick="1" advTm="307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30D96E6-B5B2-4FB9-A987-70E8AF7810F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Audit the chosen production plan</a:t>
            </a:r>
          </a:p>
        </p:txBody>
      </p:sp>
      <p:sp>
        <p:nvSpPr>
          <p:cNvPr id="2" name="">
            <a:extLst xmlns:a="http://schemas.openxmlformats.org/drawingml/2006/main">
              <a:ext uri="{FF2B5EF4-FFF2-40B4-BE49-F238E27FC236}">
                <a16:creationId xmlns:a16="http://schemas.microsoft.com/office/drawing/2014/main" id="{DA6A2A70-68D5-4463-AA95-DAEA4407B936}"/>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a=2,b=8,yA=yB=1.</a:t>
            </a:r>
          </a:p>
        </p:txBody>
      </p:sp>
      <p:sp>
        <p:nvSpPr>
          <p:cNvPr id="3" name="">
            <a:extLst xmlns:a="http://schemas.openxmlformats.org/drawingml/2006/main">
              <a:ext uri="{FF2B5EF4-FFF2-40B4-BE49-F238E27FC236}">
                <a16:creationId xmlns:a16="http://schemas.microsoft.com/office/drawing/2014/main" id="{9E577ABB-8D35-4F6A-9A5F-343AFF1C52FD}"/>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Labor: 2(2)+8=12. Sales: 2+8=10.</a:t>
            </a:r>
          </a:p>
        </p:txBody>
      </p:sp>
      <p:sp>
        <p:nvSpPr>
          <p:cNvPr id="4" name="">
            <a:extLst xmlns:a="http://schemas.openxmlformats.org/drawingml/2006/main">
              <a:ext uri="{FF2B5EF4-FFF2-40B4-BE49-F238E27FC236}">
                <a16:creationId xmlns:a16="http://schemas.microsoft.com/office/drawing/2014/main" id="{DF82CBB9-8D2F-4989-ACD5-6E451F70C85A}"/>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Profit: 16+48−10−8=46.</a:t>
            </a:r>
          </a:p>
        </p:txBody>
      </p:sp>
      <p:pic>
        <p:nvPicPr>
          <p:cNvPr id="5" name="">
            <a:extLst xmlns:a="http://schemas.openxmlformats.org/drawingml/2006/main">
              <a:ext uri="{FF2B5EF4-FFF2-40B4-BE49-F238E27FC236}">
                <a16:creationId xmlns:a16="http://schemas.microsoft.com/office/drawing/2014/main" id="{83F531D4-A2C6-4798-8477-DBB448427AD9}"/>
              </a:ext>
            </a:extLst>
          </p:cNvPr>
          <p:cNvPicPr>
            <a:picLocks xmlns:a="http://schemas.openxmlformats.org/drawingml/2006/main" noChangeAspect="1"/>
          </p:cNvPicPr>
          <p:nvPr/>
        </p:nvPicPr>
        <p:blipFill>
          <a:blip xmlns:r="http://schemas.openxmlformats.org/officeDocument/2006/relationships" xmlns:a="http://schemas.openxmlformats.org/drawingml/2006/main" r:embed="R7f7538c0bb77461e">
            <a:extLst>
              <a:ext uri="{96DAC541-7B7A-43D3-8B79-37D633B846F1}">
                <asvg:svgBlip xmlns:asvg="http://schemas.microsoft.com/office/drawing/2016/SVG/main" r:embed="R95327d3bb6154e94"/>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86E1F77-6E7B-4777-8437-036B5B0D3A2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BB7B7614-E6C2-42FB-A0E1-AA653D200F4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19 / 50</a:t>
            </a:r>
          </a:p>
        </p:txBody>
      </p:sp>
      <p:pic xmlns:a="http://schemas.openxmlformats.org/drawingml/2006/main" xmlns:r="http://schemas.openxmlformats.org/officeDocument/2006/relationships">
        <p:nvPicPr>
          <p:cNvPr id="9" name="Narration slide 19" descr="English neural narration for slide 19">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652972249"/>
      </p:ext>
    </p:extLst>
  </p:cSld>
  <p:transition advClick="1" advTm="298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3F05A49-9C64-4136-B10A-0059CE73686C}"/>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Choose a meaningful upper bound</a:t>
            </a:r>
          </a:p>
        </p:txBody>
      </p:sp>
      <p:sp>
        <p:nvSpPr>
          <p:cNvPr id="2" name="">
            <a:extLst xmlns:a="http://schemas.openxmlformats.org/drawingml/2006/main">
              <a:ext uri="{FF2B5EF4-FFF2-40B4-BE49-F238E27FC236}">
                <a16:creationId xmlns:a16="http://schemas.microsoft.com/office/drawing/2014/main" id="{0EF7C8DF-D300-40E4-A665-EDEA4D5F3A86}"/>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Use the physical bound U=6 for a ≤ UyA.</a:t>
            </a:r>
          </a:p>
        </p:txBody>
      </p:sp>
      <p:sp>
        <p:nvSpPr>
          <p:cNvPr id="3" name="">
            <a:extLst xmlns:a="http://schemas.openxmlformats.org/drawingml/2006/main">
              <a:ext uri="{FF2B5EF4-FFF2-40B4-BE49-F238E27FC236}">
                <a16:creationId xmlns:a16="http://schemas.microsoft.com/office/drawing/2014/main" id="{66A24759-5E2A-481A-8EBE-6AC45B9B9BC7}"/>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An unnecessarily large U weakens the LP relaxation.</a:t>
            </a:r>
          </a:p>
        </p:txBody>
      </p:sp>
      <p:sp>
        <p:nvSpPr>
          <p:cNvPr id="4" name="">
            <a:extLst xmlns:a="http://schemas.openxmlformats.org/drawingml/2006/main">
              <a:ext uri="{FF2B5EF4-FFF2-40B4-BE49-F238E27FC236}">
                <a16:creationId xmlns:a16="http://schemas.microsoft.com/office/drawing/2014/main" id="{CE31C8C2-106B-4B58-888E-C0DA63B35459}"/>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Never choose U so small that valid plans are excluded.</a:t>
            </a:r>
          </a:p>
        </p:txBody>
      </p:sp>
      <p:pic>
        <p:nvPicPr>
          <p:cNvPr id="5" name="">
            <a:extLst xmlns:a="http://schemas.openxmlformats.org/drawingml/2006/main">
              <a:ext uri="{FF2B5EF4-FFF2-40B4-BE49-F238E27FC236}">
                <a16:creationId xmlns:a16="http://schemas.microsoft.com/office/drawing/2014/main" id="{98EE04F9-D558-4F3C-8501-55A01088466A}"/>
              </a:ext>
            </a:extLst>
          </p:cNvPr>
          <p:cNvPicPr>
            <a:picLocks xmlns:a="http://schemas.openxmlformats.org/drawingml/2006/main" noChangeAspect="1"/>
          </p:cNvPicPr>
          <p:nvPr/>
        </p:nvPicPr>
        <p:blipFill>
          <a:blip xmlns:r="http://schemas.openxmlformats.org/officeDocument/2006/relationships" xmlns:a="http://schemas.openxmlformats.org/drawingml/2006/main" r:embed="R28230f98051d4fe6">
            <a:extLst>
              <a:ext uri="{96DAC541-7B7A-43D3-8B79-37D633B846F1}">
                <asvg:svgBlip xmlns:asvg="http://schemas.microsoft.com/office/drawing/2016/SVG/main" r:embed="R430e774c61d549c5"/>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D4B6896-B8D5-44DF-A279-9F9EA5D3E10C}"/>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2</a:t>
            </a:r>
          </a:p>
        </p:txBody>
      </p:sp>
      <p:sp>
        <p:nvSpPr>
          <p:cNvPr id="7" name="">
            <a:extLst xmlns:a="http://schemas.openxmlformats.org/drawingml/2006/main">
              <a:ext uri="{FF2B5EF4-FFF2-40B4-BE49-F238E27FC236}">
                <a16:creationId xmlns:a16="http://schemas.microsoft.com/office/drawing/2014/main" id="{4E2CAC19-345A-420A-8641-C05565380E7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20 / 50</a:t>
            </a:r>
          </a:p>
        </p:txBody>
      </p:sp>
      <p:pic xmlns:a="http://schemas.openxmlformats.org/drawingml/2006/main" xmlns:r="http://schemas.openxmlformats.org/officeDocument/2006/relationships">
        <p:nvPicPr>
          <p:cNvPr id="9" name="Narration slide 20" descr="English neural narration for slide 20">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962067821"/>
      </p:ext>
    </p:extLst>
  </p:cSld>
  <p:transition advClick="1" advTm="290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678B9EA-1EFB-4AA3-9FF0-90AC5C7EF8B7}"/>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Relax the opening decisions</a:t>
            </a:r>
          </a:p>
        </p:txBody>
      </p:sp>
      <p:sp>
        <p:nvSpPr>
          <p:cNvPr id="2" name="">
            <a:extLst xmlns:a="http://schemas.openxmlformats.org/drawingml/2006/main">
              <a:ext uri="{FF2B5EF4-FFF2-40B4-BE49-F238E27FC236}">
                <a16:creationId xmlns:a16="http://schemas.microsoft.com/office/drawing/2014/main" id="{BF1FEB85-9BAF-48A8-B848-5BEAB5F5A4A4}"/>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Allow 0≤yA,yB≤1 temporarily.</a:t>
            </a:r>
          </a:p>
        </p:txBody>
      </p:sp>
      <p:sp>
        <p:nvSpPr>
          <p:cNvPr id="3" name="">
            <a:extLst xmlns:a="http://schemas.openxmlformats.org/drawingml/2006/main">
              <a:ext uri="{FF2B5EF4-FFF2-40B4-BE49-F238E27FC236}">
                <a16:creationId xmlns:a16="http://schemas.microsoft.com/office/drawing/2014/main" id="{E2EAA50E-D40C-4AC1-A34F-7F840E69B157}"/>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Relaxed result: a=2,b=8,yA=1/3,yB=1.</a:t>
            </a:r>
          </a:p>
        </p:txBody>
      </p:sp>
      <p:sp>
        <p:nvSpPr>
          <p:cNvPr id="4" name="">
            <a:extLst xmlns:a="http://schemas.openxmlformats.org/drawingml/2006/main">
              <a:ext uri="{FF2B5EF4-FFF2-40B4-BE49-F238E27FC236}">
                <a16:creationId xmlns:a16="http://schemas.microsoft.com/office/drawing/2014/main" id="{42D7A65C-AFC2-4A7A-9CC8-9AE717A6BDAB}"/>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Bound 52.667 versus integer profit 46.</a:t>
            </a:r>
          </a:p>
        </p:txBody>
      </p:sp>
      <p:pic>
        <p:nvPicPr>
          <p:cNvPr id="5" name="">
            <a:extLst xmlns:a="http://schemas.openxmlformats.org/drawingml/2006/main">
              <a:ext uri="{FF2B5EF4-FFF2-40B4-BE49-F238E27FC236}">
                <a16:creationId xmlns:a16="http://schemas.microsoft.com/office/drawing/2014/main" id="{FD2E237B-2568-41E1-924A-556F6C7B24F4}"/>
              </a:ext>
            </a:extLst>
          </p:cNvPr>
          <p:cNvPicPr>
            <a:picLocks xmlns:a="http://schemas.openxmlformats.org/drawingml/2006/main" noChangeAspect="1"/>
          </p:cNvPicPr>
          <p:nvPr/>
        </p:nvPicPr>
        <p:blipFill>
          <a:blip xmlns:r="http://schemas.openxmlformats.org/officeDocument/2006/relationships" xmlns:a="http://schemas.openxmlformats.org/drawingml/2006/main" r:embed="R723ac3e84a6540a9">
            <a:extLst>
              <a:ext uri="{96DAC541-7B7A-43D3-8B79-37D633B846F1}">
                <asvg:svgBlip xmlns:asvg="http://schemas.microsoft.com/office/drawing/2016/SVG/main" r:embed="R69a005f3c4e24f28"/>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EE54C14-8D49-4BEC-AD14-08E5B5E6649C}"/>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7" name="">
            <a:extLst xmlns:a="http://schemas.openxmlformats.org/drawingml/2006/main">
              <a:ext uri="{FF2B5EF4-FFF2-40B4-BE49-F238E27FC236}">
                <a16:creationId xmlns:a16="http://schemas.microsoft.com/office/drawing/2014/main" id="{D1ECBF88-01BE-4CE9-802A-3B20E1C1F75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 / 50</a:t>
            </a:r>
          </a:p>
        </p:txBody>
      </p:sp>
      <p:pic xmlns:a="http://schemas.openxmlformats.org/drawingml/2006/main" xmlns:r="http://schemas.openxmlformats.org/officeDocument/2006/relationships">
        <p:nvPicPr>
          <p:cNvPr id="9" name="Narration slide 21" descr="English neural narration for slide 2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863376080"/>
      </p:ext>
    </p:extLst>
  </p:cSld>
  <p:transition advClick="1" advTm="292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DD02931-FF63-463A-8388-A038FF6AE227}"/>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 loose bound makes the relaxation weaker</a:t>
            </a:r>
          </a:p>
        </p:txBody>
      </p:sp>
      <p:sp>
        <p:nvSpPr>
          <p:cNvPr id="2" name="">
            <a:extLst xmlns:a="http://schemas.openxmlformats.org/drawingml/2006/main">
              <a:ext uri="{FF2B5EF4-FFF2-40B4-BE49-F238E27FC236}">
                <a16:creationId xmlns:a16="http://schemas.microsoft.com/office/drawing/2014/main" id="{3C060669-C7A7-4B31-B25D-5C11E52D3AEB}"/>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Keep a≤6 and b≤8 as physical limits.</a:t>
            </a:r>
          </a:p>
        </p:txBody>
      </p:sp>
      <p:sp>
        <p:nvSpPr>
          <p:cNvPr id="3" name="">
            <a:extLst xmlns:a="http://schemas.openxmlformats.org/drawingml/2006/main">
              <a:ext uri="{FF2B5EF4-FFF2-40B4-BE49-F238E27FC236}">
                <a16:creationId xmlns:a16="http://schemas.microsoft.com/office/drawing/2014/main" id="{FCE49581-39C3-4B36-A7FE-203C96CE334B}"/>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Use a≤100yA and b≤100yB only for linking.</a:t>
            </a:r>
          </a:p>
        </p:txBody>
      </p:sp>
      <p:sp>
        <p:nvSpPr>
          <p:cNvPr id="4" name="">
            <a:extLst xmlns:a="http://schemas.openxmlformats.org/drawingml/2006/main">
              <a:ext uri="{FF2B5EF4-FFF2-40B4-BE49-F238E27FC236}">
                <a16:creationId xmlns:a16="http://schemas.microsoft.com/office/drawing/2014/main" id="{79C93C25-F5D7-4AB8-A87E-290B5493B1FC}"/>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Relaxed profit becomes 63.16; the MILP stays at 46.</a:t>
            </a:r>
          </a:p>
        </p:txBody>
      </p:sp>
      <p:pic>
        <p:nvPicPr>
          <p:cNvPr id="5" name="">
            <a:extLst xmlns:a="http://schemas.openxmlformats.org/drawingml/2006/main">
              <a:ext uri="{FF2B5EF4-FFF2-40B4-BE49-F238E27FC236}">
                <a16:creationId xmlns:a16="http://schemas.microsoft.com/office/drawing/2014/main" id="{D9F4419E-DCEB-44F5-99F1-2CC953106A35}"/>
              </a:ext>
            </a:extLst>
          </p:cNvPr>
          <p:cNvPicPr>
            <a:picLocks xmlns:a="http://schemas.openxmlformats.org/drawingml/2006/main" noChangeAspect="1"/>
          </p:cNvPicPr>
          <p:nvPr/>
        </p:nvPicPr>
        <p:blipFill>
          <a:blip xmlns:r="http://schemas.openxmlformats.org/officeDocument/2006/relationships" xmlns:a="http://schemas.openxmlformats.org/drawingml/2006/main" r:embed="Ree39ee1e244f4be6">
            <a:extLst>
              <a:ext uri="{96DAC541-7B7A-43D3-8B79-37D633B846F1}">
                <asvg:svgBlip xmlns:asvg="http://schemas.microsoft.com/office/drawing/2016/SVG/main" r:embed="R2be9399b572c41da"/>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68B62BA-9E82-4C22-B97D-4CA7E0FC9727}"/>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7" name="">
            <a:extLst xmlns:a="http://schemas.openxmlformats.org/drawingml/2006/main">
              <a:ext uri="{FF2B5EF4-FFF2-40B4-BE49-F238E27FC236}">
                <a16:creationId xmlns:a16="http://schemas.microsoft.com/office/drawing/2014/main" id="{4E77C6DD-44CE-4EBE-9DC3-EBF296BCF765}"/>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22 / 50</a:t>
            </a:r>
          </a:p>
        </p:txBody>
      </p:sp>
      <p:pic xmlns:a="http://schemas.openxmlformats.org/drawingml/2006/main" xmlns:r="http://schemas.openxmlformats.org/officeDocument/2006/relationships">
        <p:nvPicPr>
          <p:cNvPr id="9" name="Narration slide 22" descr="English neural narration for slide 2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739340876"/>
      </p:ext>
    </p:extLst>
  </p:cSld>
  <p:transition advClick="1" advTm="295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180A7E2-29F7-47F3-8449-D69B20173CF3}"/>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Branch-and-bound: maintain two values</a:t>
            </a:r>
          </a:p>
        </p:txBody>
      </p:sp>
      <p:sp>
        <p:nvSpPr>
          <p:cNvPr id="2" name="">
            <a:extLst xmlns:a="http://schemas.openxmlformats.org/drawingml/2006/main">
              <a:ext uri="{FF2B5EF4-FFF2-40B4-BE49-F238E27FC236}">
                <a16:creationId xmlns:a16="http://schemas.microsoft.com/office/drawing/2014/main" id="{13630BD1-0B93-4883-852B-AF8F3B2F9BA1}"/>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Incumbent: best feasible integer plan found so far.</a:t>
            </a:r>
          </a:p>
        </p:txBody>
      </p:sp>
      <p:sp>
        <p:nvSpPr>
          <p:cNvPr id="3" name="">
            <a:extLst xmlns:a="http://schemas.openxmlformats.org/drawingml/2006/main">
              <a:ext uri="{FF2B5EF4-FFF2-40B4-BE49-F238E27FC236}">
                <a16:creationId xmlns:a16="http://schemas.microsoft.com/office/drawing/2014/main" id="{0DC5B7BA-F8A7-4C01-B4B0-E8D1DEBFF9F5}"/>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Node bound: best value of a restricted LP relaxation.</a:t>
            </a:r>
          </a:p>
        </p:txBody>
      </p:sp>
      <p:sp>
        <p:nvSpPr>
          <p:cNvPr id="4" name="">
            <a:extLst xmlns:a="http://schemas.openxmlformats.org/drawingml/2006/main">
              <a:ext uri="{FF2B5EF4-FFF2-40B4-BE49-F238E27FC236}">
                <a16:creationId xmlns:a16="http://schemas.microsoft.com/office/drawing/2014/main" id="{FB8A50DD-40F0-43F2-9A17-D3DADD1C5AE3}"/>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For max: prune if bound ≤ incumbent, when seeking one optimum.</a:t>
            </a:r>
          </a:p>
        </p:txBody>
      </p:sp>
      <p:sp>
        <p:nvSpPr>
          <p:cNvPr id="5" name="">
            <a:extLst xmlns:a="http://schemas.openxmlformats.org/drawingml/2006/main">
              <a:ext uri="{FF2B5EF4-FFF2-40B4-BE49-F238E27FC236}">
                <a16:creationId xmlns:a16="http://schemas.microsoft.com/office/drawing/2014/main" id="{2B65A6CA-401B-48DC-9176-43229ECC5613}"/>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6" name="">
            <a:extLst xmlns:a="http://schemas.openxmlformats.org/drawingml/2006/main">
              <a:ext uri="{FF2B5EF4-FFF2-40B4-BE49-F238E27FC236}">
                <a16:creationId xmlns:a16="http://schemas.microsoft.com/office/drawing/2014/main" id="{EE484EBB-2843-4C30-83DE-F1EEEB89633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23 / 50</a:t>
            </a:r>
          </a:p>
        </p:txBody>
      </p:sp>
      <p:pic xmlns:a="http://schemas.openxmlformats.org/drawingml/2006/main" xmlns:r="http://schemas.openxmlformats.org/officeDocument/2006/relationships">
        <p:nvPicPr>
          <p:cNvPr id="8" name="Narration slide 23" descr="English neural narration for slide 2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759236707"/>
      </p:ext>
    </p:extLst>
  </p:cSld>
  <p:transition advClick="1" advTm="273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5A11462-F8B5-40E0-8B2A-8AF43C00922C}"/>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Root node: split a fractional variable</a:t>
            </a:r>
          </a:p>
        </p:txBody>
      </p:sp>
      <p:sp>
        <p:nvSpPr>
          <p:cNvPr id="2" name="">
            <a:extLst xmlns:a="http://schemas.openxmlformats.org/drawingml/2006/main">
              <a:ext uri="{FF2B5EF4-FFF2-40B4-BE49-F238E27FC236}">
                <a16:creationId xmlns:a16="http://schemas.microsoft.com/office/drawing/2014/main" id="{B4A6B115-C174-4A91-A0D7-19F0A0C5BC42}"/>
              </a:ext>
            </a:extLst>
          </p:cNvPr>
          <p:cNvSpPr>
            <a:spLocks xmlns:a="http://schemas.openxmlformats.org/drawingml/2006/main" noGrp="1"/>
          </p:cNvSpPr>
          <p:nvPr/>
        </p:nvSpPr>
        <p:spPr>
          <a:xfrm xmlns:a="http://schemas.openxmlformats.org/drawingml/2006/main">
            <a:off x="571500" y="1381125"/>
            <a:ext cx="10953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333F4A"/>
                </a:solidFill>
                <a:latin typeface="Arial"/>
                <a:ea typeface="Arial"/>
                <a:cs typeface="Arial"/>
              </a:defRPr>
            </a:defPPr>
            <a:lvl1pPr>
              <a:buNone/>
              <a:defRPr sz="1800" b="0">
                <a:solidFill>
                  <a:srgbClr val="333F4A"/>
                </a:solidFill>
                <a:latin typeface="Arial"/>
                <a:ea typeface="Arial"/>
                <a:cs typeface="Arial"/>
              </a:defRPr>
            </a:lvl1pPr>
            <a:lvl2pPr>
              <a:buNone/>
              <a:defRPr sz="1800" b="0">
                <a:solidFill>
                  <a:srgbClr val="333F4A"/>
                </a:solidFill>
                <a:latin typeface="Arial"/>
                <a:ea typeface="Arial"/>
                <a:cs typeface="Arial"/>
              </a:defRPr>
            </a:lvl2pPr>
            <a:lvl3pPr>
              <a:buNone/>
              <a:defRPr sz="1800" b="0">
                <a:solidFill>
                  <a:srgbClr val="333F4A"/>
                </a:solidFill>
                <a:latin typeface="Arial"/>
                <a:ea typeface="Arial"/>
                <a:cs typeface="Arial"/>
              </a:defRPr>
            </a:lvl3pPr>
            <a:lvl4pPr>
              <a:buNone/>
              <a:defRPr sz="1800" b="0">
                <a:solidFill>
                  <a:srgbClr val="333F4A"/>
                </a:solidFill>
                <a:latin typeface="Arial"/>
                <a:ea typeface="Arial"/>
                <a:cs typeface="Arial"/>
              </a:defRPr>
            </a:lvl4pPr>
            <a:lvl5pPr>
              <a:buNone/>
              <a:defRPr sz="1800" b="0">
                <a:solidFill>
                  <a:srgbClr val="333F4A"/>
                </a:solidFill>
                <a:latin typeface="Arial"/>
                <a:ea typeface="Arial"/>
                <a:cs typeface="Arial"/>
              </a:defRPr>
            </a:lvl5pPr>
            <a:lvl6pPr>
              <a:buNone/>
              <a:defRPr sz="1800" b="0">
                <a:solidFill>
                  <a:srgbClr val="333F4A"/>
                </a:solidFill>
                <a:latin typeface="Arial"/>
                <a:ea typeface="Arial"/>
                <a:cs typeface="Arial"/>
              </a:defRPr>
            </a:lvl6pPr>
            <a:lvl7pPr>
              <a:buNone/>
              <a:defRPr sz="1800" b="0">
                <a:solidFill>
                  <a:srgbClr val="333F4A"/>
                </a:solidFill>
                <a:latin typeface="Arial"/>
                <a:ea typeface="Arial"/>
                <a:cs typeface="Arial"/>
              </a:defRPr>
            </a:lvl7pPr>
            <a:lvl8pPr>
              <a:buNone/>
              <a:defRPr sz="1800" b="0">
                <a:solidFill>
                  <a:srgbClr val="333F4A"/>
                </a:solidFill>
                <a:latin typeface="Arial"/>
                <a:ea typeface="Arial"/>
                <a:cs typeface="Arial"/>
              </a:defRPr>
            </a:lvl8pPr>
            <a:lvl9pPr>
              <a:buNone/>
              <a:defRPr sz="1800" b="0">
                <a:solidFill>
                  <a:srgbClr val="333F4A"/>
                </a:solidFill>
                <a:latin typeface="Arial"/>
                <a:ea typeface="Arial"/>
                <a:cs typeface="Arial"/>
              </a:defRPr>
            </a:lvl9pPr>
          </a:lstStyle>
          <a:p xmlns:a="http://schemas.openxmlformats.org/drawingml/2006/main">
            <a:pPr>
              <a:buNone/>
              <a:defRPr sz="1800" b="0">
                <a:solidFill>
                  <a:srgbClr val="333F4A"/>
                </a:solidFill>
                <a:latin typeface="Arial"/>
                <a:ea typeface="Arial"/>
                <a:cs typeface="Arial"/>
              </a:defRPr>
            </a:pPr>
            <a:r>
              <a:rPr sz="1800" b="0">
                <a:solidFill>
                  <a:srgbClr val="333F4A"/>
                </a:solidFill>
                <a:latin typeface="Arial"/>
                <a:ea typeface="Arial"/>
                <a:cs typeface="Arial"/>
              </a:rPr>
              <a:t>Batch LP: (x,y)=(2,2.5), upper bound 11.   •   Every integer y satisfies y≤2 or y≥3.   •   These two branches cover every integer possibility.</a:t>
            </a:r>
          </a:p>
        </p:txBody>
      </p:sp>
      <p:pic>
        <p:nvPicPr>
          <p:cNvPr id="3" name="">
            <a:extLst xmlns:a="http://schemas.openxmlformats.org/drawingml/2006/main">
              <a:ext uri="{FF2B5EF4-FFF2-40B4-BE49-F238E27FC236}">
                <a16:creationId xmlns:a16="http://schemas.microsoft.com/office/drawing/2014/main" id="{1F850D20-4D13-4659-A03B-3181481C8A2C}"/>
              </a:ext>
            </a:extLst>
          </p:cNvPr>
          <p:cNvPicPr>
            <a:picLocks xmlns:a="http://schemas.openxmlformats.org/drawingml/2006/main" noChangeAspect="1"/>
          </p:cNvPicPr>
          <p:nvPr/>
        </p:nvPicPr>
        <p:blipFill>
          <a:blip xmlns:r="http://schemas.openxmlformats.org/officeDocument/2006/relationships" xmlns:a="http://schemas.openxmlformats.org/drawingml/2006/main" r:embed="Rb0af2b578a3446cc">
            <a:extLst>
              <a:ext uri="{96DAC541-7B7A-43D3-8B79-37D633B846F1}">
                <asvg:svgBlip xmlns:asvg="http://schemas.microsoft.com/office/drawing/2016/SVG/main" r:embed="R5a9cee1f3c64451c"/>
              </a:ext>
            </a:extLst>
          </a:blip>
          <a:stretch xmlns:a="http://schemas.openxmlformats.org/drawingml/2006/main"/>
        </p:blipFill>
        <p:spPr>
          <a:xfrm xmlns:a="http://schemas.openxmlformats.org/drawingml/2006/main">
            <a:off x="523875" y="2476500"/>
            <a:ext cx="11144250" cy="3714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01AE0A3-547B-4668-AB37-ACABDFDC057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5" name="">
            <a:extLst xmlns:a="http://schemas.openxmlformats.org/drawingml/2006/main">
              <a:ext uri="{FF2B5EF4-FFF2-40B4-BE49-F238E27FC236}">
                <a16:creationId xmlns:a16="http://schemas.microsoft.com/office/drawing/2014/main" id="{66B0545A-386F-46E3-8DDB-7B04FC165AA8}"/>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24 / 50</a:t>
            </a:r>
          </a:p>
        </p:txBody>
      </p:sp>
      <p:pic xmlns:a="http://schemas.openxmlformats.org/drawingml/2006/main" xmlns:r="http://schemas.openxmlformats.org/officeDocument/2006/relationships">
        <p:nvPicPr>
          <p:cNvPr id="7" name="Narration slide 24" descr="English neural narration for slide 2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2083284729"/>
      </p:ext>
    </p:extLst>
  </p:cSld>
  <p:transition advClick="1" advTm="27600"/>
  <p:timing>
    <p:tnLst>
      <p:par>
        <p:cTn id="1" dur="indefinite" restart="never" nodeType="tmRoot">
          <p:childTnLst>
            <p:audio>
              <p:cMediaNode vol="100000">
                <p:cTn id="2" fill="hold" display="0">
                  <p:stCondLst>
                    <p:cond delay="0"/>
                  </p:stCondLst>
                </p:cTn>
                <p:tgtEl>
                  <p:spTgt spid="7"/>
                </p:tgtEl>
              </p:cMediaNode>
            </p:audio>
          </p:childTnLst>
        </p:cTn>
      </p:par>
    </p:tnLst>
  </p:timing>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9F1010E-239C-4F16-BDC2-372F9ADFF17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Left branch: y ≤ 2</a:t>
            </a:r>
          </a:p>
        </p:txBody>
      </p:sp>
      <p:sp>
        <p:nvSpPr>
          <p:cNvPr id="2" name="">
            <a:extLst xmlns:a="http://schemas.openxmlformats.org/drawingml/2006/main">
              <a:ext uri="{FF2B5EF4-FFF2-40B4-BE49-F238E27FC236}">
                <a16:creationId xmlns:a16="http://schemas.microsoft.com/office/drawing/2014/main" id="{6B6F270C-48A1-46F9-89C7-ACFA75575FEB}"/>
              </a:ext>
            </a:extLst>
          </p:cNvPr>
          <p:cNvSpPr>
            <a:spLocks xmlns:a="http://schemas.openxmlformats.org/drawingml/2006/main" noGrp="1"/>
          </p:cNvSpPr>
          <p:nvPr/>
        </p:nvSpPr>
        <p:spPr>
          <a:xfrm xmlns:a="http://schemas.openxmlformats.org/drawingml/2006/main">
            <a:off x="571500" y="1381125"/>
            <a:ext cx="10953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333F4A"/>
                </a:solidFill>
                <a:latin typeface="Arial"/>
                <a:ea typeface="Arial"/>
                <a:cs typeface="Arial"/>
              </a:defRPr>
            </a:defPPr>
            <a:lvl1pPr>
              <a:buNone/>
              <a:defRPr sz="1800" b="0">
                <a:solidFill>
                  <a:srgbClr val="333F4A"/>
                </a:solidFill>
                <a:latin typeface="Arial"/>
                <a:ea typeface="Arial"/>
                <a:cs typeface="Arial"/>
              </a:defRPr>
            </a:lvl1pPr>
            <a:lvl2pPr>
              <a:buNone/>
              <a:defRPr sz="1800" b="0">
                <a:solidFill>
                  <a:srgbClr val="333F4A"/>
                </a:solidFill>
                <a:latin typeface="Arial"/>
                <a:ea typeface="Arial"/>
                <a:cs typeface="Arial"/>
              </a:defRPr>
            </a:lvl2pPr>
            <a:lvl3pPr>
              <a:buNone/>
              <a:defRPr sz="1800" b="0">
                <a:solidFill>
                  <a:srgbClr val="333F4A"/>
                </a:solidFill>
                <a:latin typeface="Arial"/>
                <a:ea typeface="Arial"/>
                <a:cs typeface="Arial"/>
              </a:defRPr>
            </a:lvl3pPr>
            <a:lvl4pPr>
              <a:buNone/>
              <a:defRPr sz="1800" b="0">
                <a:solidFill>
                  <a:srgbClr val="333F4A"/>
                </a:solidFill>
                <a:latin typeface="Arial"/>
                <a:ea typeface="Arial"/>
                <a:cs typeface="Arial"/>
              </a:defRPr>
            </a:lvl4pPr>
            <a:lvl5pPr>
              <a:buNone/>
              <a:defRPr sz="1800" b="0">
                <a:solidFill>
                  <a:srgbClr val="333F4A"/>
                </a:solidFill>
                <a:latin typeface="Arial"/>
                <a:ea typeface="Arial"/>
                <a:cs typeface="Arial"/>
              </a:defRPr>
            </a:lvl5pPr>
            <a:lvl6pPr>
              <a:buNone/>
              <a:defRPr sz="1800" b="0">
                <a:solidFill>
                  <a:srgbClr val="333F4A"/>
                </a:solidFill>
                <a:latin typeface="Arial"/>
                <a:ea typeface="Arial"/>
                <a:cs typeface="Arial"/>
              </a:defRPr>
            </a:lvl6pPr>
            <a:lvl7pPr>
              <a:buNone/>
              <a:defRPr sz="1800" b="0">
                <a:solidFill>
                  <a:srgbClr val="333F4A"/>
                </a:solidFill>
                <a:latin typeface="Arial"/>
                <a:ea typeface="Arial"/>
                <a:cs typeface="Arial"/>
              </a:defRPr>
            </a:lvl7pPr>
            <a:lvl8pPr>
              <a:buNone/>
              <a:defRPr sz="1800" b="0">
                <a:solidFill>
                  <a:srgbClr val="333F4A"/>
                </a:solidFill>
                <a:latin typeface="Arial"/>
                <a:ea typeface="Arial"/>
                <a:cs typeface="Arial"/>
              </a:defRPr>
            </a:lvl8pPr>
            <a:lvl9pPr>
              <a:buNone/>
              <a:defRPr sz="1800" b="0">
                <a:solidFill>
                  <a:srgbClr val="333F4A"/>
                </a:solidFill>
                <a:latin typeface="Arial"/>
                <a:ea typeface="Arial"/>
                <a:cs typeface="Arial"/>
              </a:defRPr>
            </a:lvl9pPr>
          </a:lstStyle>
          <a:p xmlns:a="http://schemas.openxmlformats.org/drawingml/2006/main">
            <a:pPr>
              <a:buNone/>
              <a:defRPr sz="1800" b="0">
                <a:solidFill>
                  <a:srgbClr val="333F4A"/>
                </a:solidFill>
                <a:latin typeface="Arial"/>
                <a:ea typeface="Arial"/>
                <a:cs typeface="Arial"/>
              </a:defRPr>
            </a:pPr>
            <a:r>
              <a:rPr sz="1800" b="0">
                <a:solidFill>
                  <a:srgbClr val="333F4A"/>
                </a:solidFill>
                <a:latin typeface="Arial"/>
                <a:ea typeface="Arial"/>
                <a:cs typeface="Arial"/>
              </a:rPr>
              <a:t>LP result: (2.25,2), upper bound 10.75.   •   x is fractional, so split x≤2 or x≥3.   •   In the x≤2 child: (2,2), value 10, is integer.</a:t>
            </a:r>
          </a:p>
        </p:txBody>
      </p:sp>
      <p:pic>
        <p:nvPicPr>
          <p:cNvPr id="3" name="">
            <a:extLst xmlns:a="http://schemas.openxmlformats.org/drawingml/2006/main">
              <a:ext uri="{FF2B5EF4-FFF2-40B4-BE49-F238E27FC236}">
                <a16:creationId xmlns:a16="http://schemas.microsoft.com/office/drawing/2014/main" id="{8FD31496-7D0C-4515-8278-03BB94EA1F3F}"/>
              </a:ext>
            </a:extLst>
          </p:cNvPr>
          <p:cNvPicPr>
            <a:picLocks xmlns:a="http://schemas.openxmlformats.org/drawingml/2006/main" noChangeAspect="1"/>
          </p:cNvPicPr>
          <p:nvPr/>
        </p:nvPicPr>
        <p:blipFill>
          <a:blip xmlns:r="http://schemas.openxmlformats.org/officeDocument/2006/relationships" xmlns:a="http://schemas.openxmlformats.org/drawingml/2006/main" r:embed="R9683427782924aaa">
            <a:extLst>
              <a:ext uri="{96DAC541-7B7A-43D3-8B79-37D633B846F1}">
                <asvg:svgBlip xmlns:asvg="http://schemas.microsoft.com/office/drawing/2016/SVG/main" r:embed="R30d0ecb83c1040bb"/>
              </a:ext>
            </a:extLst>
          </a:blip>
          <a:stretch xmlns:a="http://schemas.openxmlformats.org/drawingml/2006/main"/>
        </p:blipFill>
        <p:spPr>
          <a:xfrm xmlns:a="http://schemas.openxmlformats.org/drawingml/2006/main">
            <a:off x="523875" y="2476500"/>
            <a:ext cx="11144250" cy="3714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E6F8F6D-FCBA-4471-AA3D-BA30FB602D7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5" name="">
            <a:extLst xmlns:a="http://schemas.openxmlformats.org/drawingml/2006/main">
              <a:ext uri="{FF2B5EF4-FFF2-40B4-BE49-F238E27FC236}">
                <a16:creationId xmlns:a16="http://schemas.microsoft.com/office/drawing/2014/main" id="{02765876-79BF-4DBA-B73E-563CCD42066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25 / 50</a:t>
            </a:r>
          </a:p>
        </p:txBody>
      </p:sp>
      <p:pic xmlns:a="http://schemas.openxmlformats.org/drawingml/2006/main" xmlns:r="http://schemas.openxmlformats.org/officeDocument/2006/relationships">
        <p:nvPicPr>
          <p:cNvPr id="7" name="Narration slide 25" descr="English neural narration for slide 2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592187934"/>
      </p:ext>
    </p:extLst>
  </p:cSld>
  <p:transition advClick="1" advTm="26633"/>
  <p:timing>
    <p:tnLst>
      <p:par>
        <p:cTn id="1" dur="indefinite" restart="never" nodeType="tmRoot">
          <p:childTnLst>
            <p:audio>
              <p:cMediaNode vol="100000">
                <p:cTn id="2" fill="hold" display="0">
                  <p:stCondLst>
                    <p:cond delay="0"/>
                  </p:stCondLst>
                </p:cTn>
                <p:tgtEl>
                  <p:spTgt spid="7"/>
                </p:tgtEl>
              </p:cMediaNode>
            </p:audio>
          </p:childTnLst>
        </p:cTn>
      </p:par>
    </p:tnLst>
  </p:timing>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317DAFF-2A70-41E0-8978-7E8E4B48A8F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Prune the other left child</a:t>
            </a:r>
          </a:p>
        </p:txBody>
      </p:sp>
      <p:sp>
        <p:nvSpPr>
          <p:cNvPr id="2" name="">
            <a:extLst xmlns:a="http://schemas.openxmlformats.org/drawingml/2006/main">
              <a:ext uri="{FF2B5EF4-FFF2-40B4-BE49-F238E27FC236}">
                <a16:creationId xmlns:a16="http://schemas.microsoft.com/office/drawing/2014/main" id="{81557F09-C3C8-4A5D-8BBE-DD56B371F062}"/>
              </a:ext>
            </a:extLst>
          </p:cNvPr>
          <p:cNvSpPr>
            <a:spLocks xmlns:a="http://schemas.openxmlformats.org/drawingml/2006/main" noGrp="1"/>
          </p:cNvSpPr>
          <p:nvPr/>
        </p:nvSpPr>
        <p:spPr>
          <a:xfrm xmlns:a="http://schemas.openxmlformats.org/drawingml/2006/main">
            <a:off x="571500" y="1381125"/>
            <a:ext cx="10953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333F4A"/>
                </a:solidFill>
                <a:latin typeface="Arial"/>
                <a:ea typeface="Arial"/>
                <a:cs typeface="Arial"/>
              </a:defRPr>
            </a:defPPr>
            <a:lvl1pPr>
              <a:buNone/>
              <a:defRPr sz="1800" b="0">
                <a:solidFill>
                  <a:srgbClr val="333F4A"/>
                </a:solidFill>
                <a:latin typeface="Arial"/>
                <a:ea typeface="Arial"/>
                <a:cs typeface="Arial"/>
              </a:defRPr>
            </a:lvl1pPr>
            <a:lvl2pPr>
              <a:buNone/>
              <a:defRPr sz="1800" b="0">
                <a:solidFill>
                  <a:srgbClr val="333F4A"/>
                </a:solidFill>
                <a:latin typeface="Arial"/>
                <a:ea typeface="Arial"/>
                <a:cs typeface="Arial"/>
              </a:defRPr>
            </a:lvl2pPr>
            <a:lvl3pPr>
              <a:buNone/>
              <a:defRPr sz="1800" b="0">
                <a:solidFill>
                  <a:srgbClr val="333F4A"/>
                </a:solidFill>
                <a:latin typeface="Arial"/>
                <a:ea typeface="Arial"/>
                <a:cs typeface="Arial"/>
              </a:defRPr>
            </a:lvl3pPr>
            <a:lvl4pPr>
              <a:buNone/>
              <a:defRPr sz="1800" b="0">
                <a:solidFill>
                  <a:srgbClr val="333F4A"/>
                </a:solidFill>
                <a:latin typeface="Arial"/>
                <a:ea typeface="Arial"/>
                <a:cs typeface="Arial"/>
              </a:defRPr>
            </a:lvl4pPr>
            <a:lvl5pPr>
              <a:buNone/>
              <a:defRPr sz="1800" b="0">
                <a:solidFill>
                  <a:srgbClr val="333F4A"/>
                </a:solidFill>
                <a:latin typeface="Arial"/>
                <a:ea typeface="Arial"/>
                <a:cs typeface="Arial"/>
              </a:defRPr>
            </a:lvl5pPr>
            <a:lvl6pPr>
              <a:buNone/>
              <a:defRPr sz="1800" b="0">
                <a:solidFill>
                  <a:srgbClr val="333F4A"/>
                </a:solidFill>
                <a:latin typeface="Arial"/>
                <a:ea typeface="Arial"/>
                <a:cs typeface="Arial"/>
              </a:defRPr>
            </a:lvl6pPr>
            <a:lvl7pPr>
              <a:buNone/>
              <a:defRPr sz="1800" b="0">
                <a:solidFill>
                  <a:srgbClr val="333F4A"/>
                </a:solidFill>
                <a:latin typeface="Arial"/>
                <a:ea typeface="Arial"/>
                <a:cs typeface="Arial"/>
              </a:defRPr>
            </a:lvl7pPr>
            <a:lvl8pPr>
              <a:buNone/>
              <a:defRPr sz="1800" b="0">
                <a:solidFill>
                  <a:srgbClr val="333F4A"/>
                </a:solidFill>
                <a:latin typeface="Arial"/>
                <a:ea typeface="Arial"/>
                <a:cs typeface="Arial"/>
              </a:defRPr>
            </a:lvl8pPr>
            <a:lvl9pPr>
              <a:buNone/>
              <a:defRPr sz="1800" b="0">
                <a:solidFill>
                  <a:srgbClr val="333F4A"/>
                </a:solidFill>
                <a:latin typeface="Arial"/>
                <a:ea typeface="Arial"/>
                <a:cs typeface="Arial"/>
              </a:defRPr>
            </a:lvl9pPr>
          </a:lstStyle>
          <a:p xmlns:a="http://schemas.openxmlformats.org/drawingml/2006/main">
            <a:pPr>
              <a:buNone/>
              <a:defRPr sz="1800" b="0">
                <a:solidFill>
                  <a:srgbClr val="333F4A"/>
                </a:solidFill>
                <a:latin typeface="Arial"/>
                <a:ea typeface="Arial"/>
                <a:cs typeface="Arial"/>
              </a:defRPr>
            </a:pPr>
            <a:r>
              <a:rPr sz="1800" b="0">
                <a:solidFill>
                  <a:srgbClr val="333F4A"/>
                </a:solidFill>
                <a:latin typeface="Arial"/>
                <a:ea typeface="Arial"/>
                <a:cs typeface="Arial"/>
              </a:rPr>
              <a:t>Constraints include y≤2 and x≥3.   •   Its LP optimum is (3,0.5), bound 10.   •   Bound equals incumbent 10: no better value is possible.</a:t>
            </a:r>
          </a:p>
        </p:txBody>
      </p:sp>
      <p:pic>
        <p:nvPicPr>
          <p:cNvPr id="3" name="">
            <a:extLst xmlns:a="http://schemas.openxmlformats.org/drawingml/2006/main">
              <a:ext uri="{FF2B5EF4-FFF2-40B4-BE49-F238E27FC236}">
                <a16:creationId xmlns:a16="http://schemas.microsoft.com/office/drawing/2014/main" id="{33595F07-E799-46D1-9612-9DD1349CF6A7}"/>
              </a:ext>
            </a:extLst>
          </p:cNvPr>
          <p:cNvPicPr>
            <a:picLocks xmlns:a="http://schemas.openxmlformats.org/drawingml/2006/main" noChangeAspect="1"/>
          </p:cNvPicPr>
          <p:nvPr/>
        </p:nvPicPr>
        <p:blipFill>
          <a:blip xmlns:r="http://schemas.openxmlformats.org/officeDocument/2006/relationships" xmlns:a="http://schemas.openxmlformats.org/drawingml/2006/main" r:embed="Ra82739d121f44072">
            <a:extLst>
              <a:ext uri="{96DAC541-7B7A-43D3-8B79-37D633B846F1}">
                <asvg:svgBlip xmlns:asvg="http://schemas.microsoft.com/office/drawing/2016/SVG/main" r:embed="Rc8edf7cf28be4bd9"/>
              </a:ext>
            </a:extLst>
          </a:blip>
          <a:stretch xmlns:a="http://schemas.openxmlformats.org/drawingml/2006/main"/>
        </p:blipFill>
        <p:spPr>
          <a:xfrm xmlns:a="http://schemas.openxmlformats.org/drawingml/2006/main">
            <a:off x="523875" y="2476500"/>
            <a:ext cx="11144250" cy="3714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D090C0E-BAE0-4DA5-A715-76E380EDB4F9}"/>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5" name="">
            <a:extLst xmlns:a="http://schemas.openxmlformats.org/drawingml/2006/main">
              <a:ext uri="{FF2B5EF4-FFF2-40B4-BE49-F238E27FC236}">
                <a16:creationId xmlns:a16="http://schemas.microsoft.com/office/drawing/2014/main" id="{186DC448-5FF8-4D55-8DDA-D24FA17AC6FE}"/>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26 / 50</a:t>
            </a:r>
          </a:p>
        </p:txBody>
      </p:sp>
      <p:pic xmlns:a="http://schemas.openxmlformats.org/drawingml/2006/main" xmlns:r="http://schemas.openxmlformats.org/officeDocument/2006/relationships">
        <p:nvPicPr>
          <p:cNvPr id="7" name="Narration slide 26" descr="English neural narration for slide 2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678635916"/>
      </p:ext>
    </p:extLst>
  </p:cSld>
  <p:transition advClick="1" advTm="27967"/>
  <p:timing>
    <p:tnLst>
      <p:par>
        <p:cTn id="1" dur="indefinite" restart="never" nodeType="tmRoot">
          <p:childTnLst>
            <p:audio>
              <p:cMediaNode vol="100000">
                <p:cTn id="2" fill="hold" display="0">
                  <p:stCondLst>
                    <p:cond delay="0"/>
                  </p:stCondLst>
                </p:cTn>
                <p:tgtEl>
                  <p:spTgt spid="7"/>
                </p:tgtEl>
              </p:cMediaNode>
            </p:audio>
          </p:childTnLst>
        </p:cTn>
      </p:par>
    </p:tnLst>
  </p:timing>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861DF8E-8B43-4195-8945-AA1756C1233C}"/>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Right branch: y ≥ 3</a:t>
            </a:r>
          </a:p>
        </p:txBody>
      </p:sp>
      <p:sp>
        <p:nvSpPr>
          <p:cNvPr id="2" name="">
            <a:extLst xmlns:a="http://schemas.openxmlformats.org/drawingml/2006/main">
              <a:ext uri="{FF2B5EF4-FFF2-40B4-BE49-F238E27FC236}">
                <a16:creationId xmlns:a16="http://schemas.microsoft.com/office/drawing/2014/main" id="{882F278A-DE2D-439C-9DF0-A736F9679BE1}"/>
              </a:ext>
            </a:extLst>
          </p:cNvPr>
          <p:cNvSpPr>
            <a:spLocks xmlns:a="http://schemas.openxmlformats.org/drawingml/2006/main" noGrp="1"/>
          </p:cNvSpPr>
          <p:nvPr/>
        </p:nvSpPr>
        <p:spPr>
          <a:xfrm xmlns:a="http://schemas.openxmlformats.org/drawingml/2006/main">
            <a:off x="571500" y="1381125"/>
            <a:ext cx="10953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800" b="0">
                <a:solidFill>
                  <a:srgbClr val="333F4A"/>
                </a:solidFill>
                <a:latin typeface="Arial"/>
                <a:ea typeface="Arial"/>
                <a:cs typeface="Arial"/>
              </a:defRPr>
            </a:defPPr>
            <a:lvl1pPr>
              <a:buNone/>
              <a:defRPr sz="1800" b="0">
                <a:solidFill>
                  <a:srgbClr val="333F4A"/>
                </a:solidFill>
                <a:latin typeface="Arial"/>
                <a:ea typeface="Arial"/>
                <a:cs typeface="Arial"/>
              </a:defRPr>
            </a:lvl1pPr>
            <a:lvl2pPr>
              <a:buNone/>
              <a:defRPr sz="1800" b="0">
                <a:solidFill>
                  <a:srgbClr val="333F4A"/>
                </a:solidFill>
                <a:latin typeface="Arial"/>
                <a:ea typeface="Arial"/>
                <a:cs typeface="Arial"/>
              </a:defRPr>
            </a:lvl2pPr>
            <a:lvl3pPr>
              <a:buNone/>
              <a:defRPr sz="1800" b="0">
                <a:solidFill>
                  <a:srgbClr val="333F4A"/>
                </a:solidFill>
                <a:latin typeface="Arial"/>
                <a:ea typeface="Arial"/>
                <a:cs typeface="Arial"/>
              </a:defRPr>
            </a:lvl3pPr>
            <a:lvl4pPr>
              <a:buNone/>
              <a:defRPr sz="1800" b="0">
                <a:solidFill>
                  <a:srgbClr val="333F4A"/>
                </a:solidFill>
                <a:latin typeface="Arial"/>
                <a:ea typeface="Arial"/>
                <a:cs typeface="Arial"/>
              </a:defRPr>
            </a:lvl4pPr>
            <a:lvl5pPr>
              <a:buNone/>
              <a:defRPr sz="1800" b="0">
                <a:solidFill>
                  <a:srgbClr val="333F4A"/>
                </a:solidFill>
                <a:latin typeface="Arial"/>
                <a:ea typeface="Arial"/>
                <a:cs typeface="Arial"/>
              </a:defRPr>
            </a:lvl5pPr>
            <a:lvl6pPr>
              <a:buNone/>
              <a:defRPr sz="1800" b="0">
                <a:solidFill>
                  <a:srgbClr val="333F4A"/>
                </a:solidFill>
                <a:latin typeface="Arial"/>
                <a:ea typeface="Arial"/>
                <a:cs typeface="Arial"/>
              </a:defRPr>
            </a:lvl6pPr>
            <a:lvl7pPr>
              <a:buNone/>
              <a:defRPr sz="1800" b="0">
                <a:solidFill>
                  <a:srgbClr val="333F4A"/>
                </a:solidFill>
                <a:latin typeface="Arial"/>
                <a:ea typeface="Arial"/>
                <a:cs typeface="Arial"/>
              </a:defRPr>
            </a:lvl7pPr>
            <a:lvl8pPr>
              <a:buNone/>
              <a:defRPr sz="1800" b="0">
                <a:solidFill>
                  <a:srgbClr val="333F4A"/>
                </a:solidFill>
                <a:latin typeface="Arial"/>
                <a:ea typeface="Arial"/>
                <a:cs typeface="Arial"/>
              </a:defRPr>
            </a:lvl8pPr>
            <a:lvl9pPr>
              <a:buNone/>
              <a:defRPr sz="1800" b="0">
                <a:solidFill>
                  <a:srgbClr val="333F4A"/>
                </a:solidFill>
                <a:latin typeface="Arial"/>
                <a:ea typeface="Arial"/>
                <a:cs typeface="Arial"/>
              </a:defRPr>
            </a:lvl9pPr>
          </a:lstStyle>
          <a:p xmlns:a="http://schemas.openxmlformats.org/drawingml/2006/main">
            <a:pPr>
              <a:buNone/>
              <a:defRPr sz="1800" b="0">
                <a:solidFill>
                  <a:srgbClr val="333F4A"/>
                </a:solidFill>
                <a:latin typeface="Arial"/>
                <a:ea typeface="Arial"/>
                <a:cs typeface="Arial"/>
              </a:defRPr>
            </a:pPr>
            <a:r>
              <a:rPr sz="1800" b="0">
                <a:solidFill>
                  <a:srgbClr val="333F4A"/>
                </a:solidFill>
                <a:latin typeface="Arial"/>
                <a:ea typeface="Arial"/>
                <a:cs typeface="Arial"/>
              </a:rPr>
              <a:t>LP result: (1.5,3), upper bound 10.5.   •   Split x≤1 or x≥2.   •   x≤1 gives bound 10; x≥2 is infeasible.</a:t>
            </a:r>
          </a:p>
        </p:txBody>
      </p:sp>
      <p:pic>
        <p:nvPicPr>
          <p:cNvPr id="3" name="">
            <a:extLst xmlns:a="http://schemas.openxmlformats.org/drawingml/2006/main">
              <a:ext uri="{FF2B5EF4-FFF2-40B4-BE49-F238E27FC236}">
                <a16:creationId xmlns:a16="http://schemas.microsoft.com/office/drawing/2014/main" id="{188A7049-6508-4C4F-893B-255FFF0E670E}"/>
              </a:ext>
            </a:extLst>
          </p:cNvPr>
          <p:cNvPicPr>
            <a:picLocks xmlns:a="http://schemas.openxmlformats.org/drawingml/2006/main" noChangeAspect="1"/>
          </p:cNvPicPr>
          <p:nvPr/>
        </p:nvPicPr>
        <p:blipFill>
          <a:blip xmlns:r="http://schemas.openxmlformats.org/officeDocument/2006/relationships" xmlns:a="http://schemas.openxmlformats.org/drawingml/2006/main" r:embed="R64a021ea90074121">
            <a:extLst>
              <a:ext uri="{96DAC541-7B7A-43D3-8B79-37D633B846F1}">
                <asvg:svgBlip xmlns:asvg="http://schemas.microsoft.com/office/drawing/2016/SVG/main" r:embed="Ra5a50aa311a84a2a"/>
              </a:ext>
            </a:extLst>
          </a:blip>
          <a:stretch xmlns:a="http://schemas.openxmlformats.org/drawingml/2006/main"/>
        </p:blipFill>
        <p:spPr>
          <a:xfrm xmlns:a="http://schemas.openxmlformats.org/drawingml/2006/main">
            <a:off x="523875" y="2476500"/>
            <a:ext cx="11144250" cy="371475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25EAF6-06ED-4225-A6A4-8D8B4FB5040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5" name="">
            <a:extLst xmlns:a="http://schemas.openxmlformats.org/drawingml/2006/main">
              <a:ext uri="{FF2B5EF4-FFF2-40B4-BE49-F238E27FC236}">
                <a16:creationId xmlns:a16="http://schemas.microsoft.com/office/drawing/2014/main" id="{CCB2C1DD-695D-4DE4-86D5-3C1509F2260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27 / 50</a:t>
            </a:r>
          </a:p>
        </p:txBody>
      </p:sp>
      <p:pic xmlns:a="http://schemas.openxmlformats.org/drawingml/2006/main" xmlns:r="http://schemas.openxmlformats.org/officeDocument/2006/relationships">
        <p:nvPicPr>
          <p:cNvPr id="7" name="Narration slide 27" descr="English neural narration for slide 27">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604107069"/>
      </p:ext>
    </p:extLst>
  </p:cSld>
  <p:transition advClick="1" advTm="25400"/>
  <p:timing>
    <p:tnLst>
      <p:par>
        <p:cTn id="1" dur="indefinite" restart="never" nodeType="tmRoot">
          <p:childTnLst>
            <p:audio>
              <p:cMediaNode vol="100000">
                <p:cTn id="2" fill="hold" display="0">
                  <p:stCondLst>
                    <p:cond delay="0"/>
                  </p:stCondLst>
                </p:cTn>
                <p:tgtEl>
                  <p:spTgt spid="7"/>
                </p:tgtEl>
              </p:cMediaNode>
            </p:audio>
          </p:childTnLst>
        </p:cTn>
      </p:par>
    </p:tnLst>
  </p:timing>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AE26A8D-7CAF-4375-A377-1A4E600751EC}"/>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What certifies completion?</a:t>
            </a:r>
          </a:p>
        </p:txBody>
      </p:sp>
      <p:sp>
        <p:nvSpPr>
          <p:cNvPr id="2" name="">
            <a:extLst xmlns:a="http://schemas.openxmlformats.org/drawingml/2006/main">
              <a:ext uri="{FF2B5EF4-FFF2-40B4-BE49-F238E27FC236}">
                <a16:creationId xmlns:a16="http://schemas.microsoft.com/office/drawing/2014/main" id="{28086682-20D6-42D7-8BF6-83C4EDBFBA48}"/>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Feasible incumbent value: 10.</a:t>
            </a:r>
          </a:p>
        </p:txBody>
      </p:sp>
      <p:sp>
        <p:nvSpPr>
          <p:cNvPr id="3" name="">
            <a:extLst xmlns:a="http://schemas.openxmlformats.org/drawingml/2006/main">
              <a:ext uri="{FF2B5EF4-FFF2-40B4-BE49-F238E27FC236}">
                <a16:creationId xmlns:a16="http://schemas.microsoft.com/office/drawing/2014/main" id="{8EF63D6F-BA97-4052-8AC0-8520A26F8141}"/>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Every remaining branch is closed or bounded by 10.</a:t>
            </a:r>
          </a:p>
        </p:txBody>
      </p:sp>
      <p:sp>
        <p:nvSpPr>
          <p:cNvPr id="4" name="">
            <a:extLst xmlns:a="http://schemas.openxmlformats.org/drawingml/2006/main">
              <a:ext uri="{FF2B5EF4-FFF2-40B4-BE49-F238E27FC236}">
                <a16:creationId xmlns:a16="http://schemas.microsoft.com/office/drawing/2014/main" id="{5566FDEF-BBC1-440B-A767-2F78C5139F6A}"/>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Therefore the global integer optimum is 10.</a:t>
            </a:r>
          </a:p>
        </p:txBody>
      </p:sp>
      <p:sp>
        <p:nvSpPr>
          <p:cNvPr id="5" name="">
            <a:extLst xmlns:a="http://schemas.openxmlformats.org/drawingml/2006/main">
              <a:ext uri="{FF2B5EF4-FFF2-40B4-BE49-F238E27FC236}">
                <a16:creationId xmlns:a16="http://schemas.microsoft.com/office/drawing/2014/main" id="{7DA41668-BDE0-4511-ADCF-C83387C8580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6" name="">
            <a:extLst xmlns:a="http://schemas.openxmlformats.org/drawingml/2006/main">
              <a:ext uri="{FF2B5EF4-FFF2-40B4-BE49-F238E27FC236}">
                <a16:creationId xmlns:a16="http://schemas.microsoft.com/office/drawing/2014/main" id="{091EA1B0-2E47-429E-8B9C-D06F147D379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28 / 50</a:t>
            </a:r>
          </a:p>
        </p:txBody>
      </p:sp>
      <p:pic xmlns:a="http://schemas.openxmlformats.org/drawingml/2006/main" xmlns:r="http://schemas.openxmlformats.org/officeDocument/2006/relationships">
        <p:nvPicPr>
          <p:cNvPr id="8" name="Narration slide 28" descr="English neural narration for slide 28">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61155219"/>
      </p:ext>
    </p:extLst>
  </p:cSld>
  <p:transition advClick="1" advTm="286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F690236-844D-4580-B5A4-1D4783C4EC30}"/>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Stopping early and reading the gap</a:t>
            </a:r>
          </a:p>
        </p:txBody>
      </p:sp>
      <p:sp>
        <p:nvSpPr>
          <p:cNvPr id="2" name="">
            <a:extLst xmlns:a="http://schemas.openxmlformats.org/drawingml/2006/main">
              <a:ext uri="{FF2B5EF4-FFF2-40B4-BE49-F238E27FC236}">
                <a16:creationId xmlns:a16="http://schemas.microsoft.com/office/drawing/2014/main" id="{A1223801-B994-4640-8B97-565089B00A74}"/>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A feasible plan may exist before optimality is proved.</a:t>
            </a:r>
          </a:p>
        </p:txBody>
      </p:sp>
      <p:sp>
        <p:nvSpPr>
          <p:cNvPr id="3" name="">
            <a:extLst xmlns:a="http://schemas.openxmlformats.org/drawingml/2006/main">
              <a:ext uri="{FF2B5EF4-FFF2-40B4-BE49-F238E27FC236}">
                <a16:creationId xmlns:a16="http://schemas.microsoft.com/office/drawing/2014/main" id="{7ECC4B21-B301-4BEE-88DF-B4FAB97BEB57}"/>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For maximization, lower bound = incumbent value.</a:t>
            </a:r>
          </a:p>
        </p:txBody>
      </p:sp>
      <p:sp>
        <p:nvSpPr>
          <p:cNvPr id="4" name="">
            <a:extLst xmlns:a="http://schemas.openxmlformats.org/drawingml/2006/main">
              <a:ext uri="{FF2B5EF4-FFF2-40B4-BE49-F238E27FC236}">
                <a16:creationId xmlns:a16="http://schemas.microsoft.com/office/drawing/2014/main" id="{FD0D4854-F110-48DD-BECA-3760198E0FD6}"/>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Negate a minimization dual bound to get a max upper bound.</a:t>
            </a:r>
          </a:p>
        </p:txBody>
      </p:sp>
      <p:sp>
        <p:nvSpPr>
          <p:cNvPr id="5" name="">
            <a:extLst xmlns:a="http://schemas.openxmlformats.org/drawingml/2006/main">
              <a:ext uri="{FF2B5EF4-FFF2-40B4-BE49-F238E27FC236}">
                <a16:creationId xmlns:a16="http://schemas.microsoft.com/office/drawing/2014/main" id="{AF5541AB-1DF8-411B-A660-8E44576540F8}"/>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6" name="">
            <a:extLst xmlns:a="http://schemas.openxmlformats.org/drawingml/2006/main">
              <a:ext uri="{FF2B5EF4-FFF2-40B4-BE49-F238E27FC236}">
                <a16:creationId xmlns:a16="http://schemas.microsoft.com/office/drawing/2014/main" id="{A70032D6-995E-4EB0-A23C-55BAD6372CC2}"/>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29 / 50</a:t>
            </a:r>
          </a:p>
        </p:txBody>
      </p:sp>
      <p:pic xmlns:a="http://schemas.openxmlformats.org/drawingml/2006/main" xmlns:r="http://schemas.openxmlformats.org/officeDocument/2006/relationships">
        <p:nvPicPr>
          <p:cNvPr id="8" name="Narration slide 29" descr="English neural narration for slide 29">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590714341"/>
      </p:ext>
    </p:extLst>
  </p:cSld>
  <p:transition advClick="1" advTm="307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EFF20BD-309F-4FE7-9028-FCD79609ECF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Why LP shadow prices need care</a:t>
            </a:r>
          </a:p>
        </p:txBody>
      </p:sp>
      <p:sp>
        <p:nvSpPr>
          <p:cNvPr id="2" name="">
            <a:extLst xmlns:a="http://schemas.openxmlformats.org/drawingml/2006/main">
              <a:ext uri="{FF2B5EF4-FFF2-40B4-BE49-F238E27FC236}">
                <a16:creationId xmlns:a16="http://schemas.microsoft.com/office/drawing/2014/main" id="{36D64DAB-2FE4-4C61-8351-C1CC6CA5AB2A}"/>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Separate example: each machine supplies 4 units and costs 10.</a:t>
            </a:r>
          </a:p>
        </p:txBody>
      </p:sp>
      <p:sp>
        <p:nvSpPr>
          <p:cNvPr id="3" name="">
            <a:extLst xmlns:a="http://schemas.openxmlformats.org/drawingml/2006/main">
              <a:ext uri="{FF2B5EF4-FFF2-40B4-BE49-F238E27FC236}">
                <a16:creationId xmlns:a16="http://schemas.microsoft.com/office/drawing/2014/main" id="{F239F28F-69D4-44F4-9624-48C4FF4BFD8F}"/>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Variable cost = 2 per unit: C(D) = 10 ceil(D/4) + 2D.</a:t>
            </a:r>
          </a:p>
        </p:txBody>
      </p:sp>
      <p:sp>
        <p:nvSpPr>
          <p:cNvPr id="4" name="">
            <a:extLst xmlns:a="http://schemas.openxmlformats.org/drawingml/2006/main">
              <a:ext uri="{FF2B5EF4-FFF2-40B4-BE49-F238E27FC236}">
                <a16:creationId xmlns:a16="http://schemas.microsoft.com/office/drawing/2014/main" id="{07CE161A-9384-4CCA-A20F-D91B6A74C348}"/>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For D ≥ 0, machine counts jump. Re-solve MILP after changes.</a:t>
            </a:r>
          </a:p>
        </p:txBody>
      </p:sp>
      <p:pic>
        <p:nvPicPr>
          <p:cNvPr id="5" name="">
            <a:extLst xmlns:a="http://schemas.openxmlformats.org/drawingml/2006/main">
              <a:ext uri="{FF2B5EF4-FFF2-40B4-BE49-F238E27FC236}">
                <a16:creationId xmlns:a16="http://schemas.microsoft.com/office/drawing/2014/main" id="{BD8B62BC-E6B6-416B-BCB5-F9275A4FB064}"/>
              </a:ext>
            </a:extLst>
          </p:cNvPr>
          <p:cNvPicPr>
            <a:picLocks xmlns:a="http://schemas.openxmlformats.org/drawingml/2006/main" noChangeAspect="1"/>
          </p:cNvPicPr>
          <p:nvPr/>
        </p:nvPicPr>
        <p:blipFill>
          <a:blip xmlns:r="http://schemas.openxmlformats.org/officeDocument/2006/relationships" xmlns:a="http://schemas.openxmlformats.org/drawingml/2006/main" r:embed="R70384d4de28445e0">
            <a:extLst>
              <a:ext uri="{96DAC541-7B7A-43D3-8B79-37D633B846F1}">
                <asvg:svgBlip xmlns:asvg="http://schemas.microsoft.com/office/drawing/2016/SVG/main" r:embed="R91a9da209cbf43c0"/>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0B60855-766A-4A4B-A94F-94C2F8CC84A4}"/>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3</a:t>
            </a:r>
          </a:p>
        </p:txBody>
      </p:sp>
      <p:sp>
        <p:nvSpPr>
          <p:cNvPr id="7" name="">
            <a:extLst xmlns:a="http://schemas.openxmlformats.org/drawingml/2006/main">
              <a:ext uri="{FF2B5EF4-FFF2-40B4-BE49-F238E27FC236}">
                <a16:creationId xmlns:a16="http://schemas.microsoft.com/office/drawing/2014/main" id="{B5BED9A6-FEC8-412D-B076-919FAA82248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30 / 50</a:t>
            </a:r>
          </a:p>
        </p:txBody>
      </p:sp>
      <p:pic xmlns:a="http://schemas.openxmlformats.org/drawingml/2006/main" xmlns:r="http://schemas.openxmlformats.org/officeDocument/2006/relationships">
        <p:nvPicPr>
          <p:cNvPr id="9" name="Narration slide 30" descr="English neural narration for slide 30">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767865467"/>
      </p:ext>
    </p:extLst>
  </p:cSld>
  <p:transition advClick="1" advTm="379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5FC3C7A-8004-48D9-9019-688E4E522D4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Python lab: predict before running</a:t>
            </a:r>
          </a:p>
        </p:txBody>
      </p:sp>
      <p:sp>
        <p:nvSpPr>
          <p:cNvPr id="2" name="">
            <a:extLst xmlns:a="http://schemas.openxmlformats.org/drawingml/2006/main">
              <a:ext uri="{FF2B5EF4-FFF2-40B4-BE49-F238E27FC236}">
                <a16:creationId xmlns:a16="http://schemas.microsoft.com/office/drawing/2014/main" id="{09004A90-7CB7-4917-A9E7-B205A5A580C0}"/>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Download MILP-guided-lab.ipynb.</a:t>
            </a:r>
          </a:p>
        </p:txBody>
      </p:sp>
      <p:sp>
        <p:nvSpPr>
          <p:cNvPr id="3" name="">
            <a:extLst xmlns:a="http://schemas.openxmlformats.org/drawingml/2006/main">
              <a:ext uri="{FF2B5EF4-FFF2-40B4-BE49-F238E27FC236}">
                <a16:creationId xmlns:a16="http://schemas.microsoft.com/office/drawing/2014/main" id="{39ECD4DE-244F-47E1-A0BE-003CC695B903}"/>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Use Python with NumPy and SciPy (version 1.9 or later).</a:t>
            </a:r>
          </a:p>
        </p:txBody>
      </p:sp>
      <p:sp>
        <p:nvSpPr>
          <p:cNvPr id="4" name="">
            <a:extLst xmlns:a="http://schemas.openxmlformats.org/drawingml/2006/main">
              <a:ext uri="{FF2B5EF4-FFF2-40B4-BE49-F238E27FC236}">
                <a16:creationId xmlns:a16="http://schemas.microsoft.com/office/drawing/2014/main" id="{26F55272-1E49-4F32-8998-A7FC98A68DE9}"/>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Run cells in order; use the separate exercise sheet for practice.</a:t>
            </a:r>
          </a:p>
        </p:txBody>
      </p:sp>
      <p:sp>
        <p:nvSpPr>
          <p:cNvPr id="5" name="">
            <a:extLst xmlns:a="http://schemas.openxmlformats.org/drawingml/2006/main">
              <a:ext uri="{FF2B5EF4-FFF2-40B4-BE49-F238E27FC236}">
                <a16:creationId xmlns:a16="http://schemas.microsoft.com/office/drawing/2014/main" id="{F3428C02-015F-4657-9D55-7DA2B3DB5F05}"/>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6" name="">
            <a:extLst xmlns:a="http://schemas.openxmlformats.org/drawingml/2006/main">
              <a:ext uri="{FF2B5EF4-FFF2-40B4-BE49-F238E27FC236}">
                <a16:creationId xmlns:a16="http://schemas.microsoft.com/office/drawing/2014/main" id="{DDD8AC73-0AA9-4E17-80DA-C3371DAC490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31 / 50</a:t>
            </a:r>
          </a:p>
        </p:txBody>
      </p:sp>
      <p:pic xmlns:a="http://schemas.openxmlformats.org/drawingml/2006/main" xmlns:r="http://schemas.openxmlformats.org/officeDocument/2006/relationships">
        <p:nvPicPr>
          <p:cNvPr id="8" name="Narration slide 31" descr="English neural narration for slide 3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592852521"/>
      </p:ext>
    </p:extLst>
  </p:cSld>
  <p:transition advClick="1" advTm="336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BA9ACE14-B34B-4CE6-90C8-D371EE73447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1: choose a fixed variable order</a:t>
            </a:r>
          </a:p>
        </p:txBody>
      </p:sp>
      <p:sp>
        <p:nvSpPr>
          <p:cNvPr id="2" name="">
            <a:extLst xmlns:a="http://schemas.openxmlformats.org/drawingml/2006/main">
              <a:ext uri="{FF2B5EF4-FFF2-40B4-BE49-F238E27FC236}">
                <a16:creationId xmlns:a16="http://schemas.microsoft.com/office/drawing/2014/main" id="{D5E7539E-3097-4D2B-81B7-A50176771C0E}"/>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v = (a, b, yA, yB).</a:t>
            </a:r>
          </a:p>
        </p:txBody>
      </p:sp>
      <p:sp>
        <p:nvSpPr>
          <p:cNvPr id="3" name="">
            <a:extLst xmlns:a="http://schemas.openxmlformats.org/drawingml/2006/main">
              <a:ext uri="{FF2B5EF4-FFF2-40B4-BE49-F238E27FC236}">
                <a16:creationId xmlns:a16="http://schemas.microsoft.com/office/drawing/2014/main" id="{4B96E753-4E61-44F9-A3B7-F0FA9BB20BDA}"/>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Minimization coefficients: c = (−8,−6,10,8).</a:t>
            </a:r>
          </a:p>
        </p:txBody>
      </p:sp>
      <p:sp>
        <p:nvSpPr>
          <p:cNvPr id="4" name="">
            <a:extLst xmlns:a="http://schemas.openxmlformats.org/drawingml/2006/main">
              <a:ext uri="{FF2B5EF4-FFF2-40B4-BE49-F238E27FC236}">
                <a16:creationId xmlns:a16="http://schemas.microsoft.com/office/drawing/2014/main" id="{F66D4759-1768-4265-8646-0CF945F2E076}"/>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Return to profit with profit = −result.fun.</a:t>
            </a:r>
          </a:p>
        </p:txBody>
      </p:sp>
      <p:sp>
        <p:nvSpPr>
          <p:cNvPr id="5" name="">
            <a:extLst xmlns:a="http://schemas.openxmlformats.org/drawingml/2006/main">
              <a:ext uri="{FF2B5EF4-FFF2-40B4-BE49-F238E27FC236}">
                <a16:creationId xmlns:a16="http://schemas.microsoft.com/office/drawing/2014/main" id="{6703AFA8-3D8C-480E-A0E7-F6AECCFED092}"/>
              </a:ext>
            </a:extLst>
          </p:cNvPr>
          <p:cNvSpPr>
            <a:spLocks xmlns:a="http://schemas.openxmlformats.org/drawingml/2006/main" noGrp="1"/>
          </p:cNvSpPr>
          <p:nvPr/>
        </p:nvSpPr>
        <p:spPr>
          <a:xfrm xmlns:a="http://schemas.openxmlformats.org/drawingml/2006/main">
            <a:off x="7286625" y="2524125"/>
            <a:ext cx="28575" cy="2190750"/>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5EE70F8B-32B2-45B1-9AF7-E2FECFBC42C5}"/>
              </a:ext>
            </a:extLst>
          </p:cNvPr>
          <p:cNvSpPr>
            <a:spLocks xmlns:a="http://schemas.openxmlformats.org/drawingml/2006/main" noGrp="1"/>
          </p:cNvSpPr>
          <p:nvPr/>
        </p:nvSpPr>
        <p:spPr>
          <a:xfrm xmlns:a="http://schemas.openxmlformats.org/drawingml/2006/main">
            <a:off x="10906125" y="2524125"/>
            <a:ext cx="28575" cy="2190750"/>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F61E971-DD1A-4785-8E2A-1136274DD220}"/>
              </a:ext>
            </a:extLst>
          </p:cNvPr>
          <p:cNvSpPr>
            <a:spLocks xmlns:a="http://schemas.openxmlformats.org/drawingml/2006/main" noGrp="1"/>
          </p:cNvSpPr>
          <p:nvPr/>
        </p:nvSpPr>
        <p:spPr>
          <a:xfrm xmlns:a="http://schemas.openxmlformats.org/drawingml/2006/main">
            <a:off x="7286625" y="2524125"/>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73B5153E-063E-4695-8F70-3EB0C2734747}"/>
              </a:ext>
            </a:extLst>
          </p:cNvPr>
          <p:cNvSpPr>
            <a:spLocks xmlns:a="http://schemas.openxmlformats.org/drawingml/2006/main" noGrp="1"/>
          </p:cNvSpPr>
          <p:nvPr/>
        </p:nvSpPr>
        <p:spPr>
          <a:xfrm xmlns:a="http://schemas.openxmlformats.org/drawingml/2006/main">
            <a:off x="10791825" y="2524125"/>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FAA319E0-7F89-4474-B223-866E4E6E378E}"/>
              </a:ext>
            </a:extLst>
          </p:cNvPr>
          <p:cNvSpPr>
            <a:spLocks xmlns:a="http://schemas.openxmlformats.org/drawingml/2006/main" noGrp="1"/>
          </p:cNvSpPr>
          <p:nvPr/>
        </p:nvSpPr>
        <p:spPr>
          <a:xfrm xmlns:a="http://schemas.openxmlformats.org/drawingml/2006/main">
            <a:off x="7286625" y="4686300"/>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A00CC4C5-7E63-447C-AE8C-9CC306C400C3}"/>
              </a:ext>
            </a:extLst>
          </p:cNvPr>
          <p:cNvSpPr>
            <a:spLocks xmlns:a="http://schemas.openxmlformats.org/drawingml/2006/main" noGrp="1"/>
          </p:cNvSpPr>
          <p:nvPr/>
        </p:nvSpPr>
        <p:spPr>
          <a:xfrm xmlns:a="http://schemas.openxmlformats.org/drawingml/2006/main">
            <a:off x="10791825" y="4686300"/>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FABE04A-B600-4860-9FD7-D0EED3A43CAF}"/>
              </a:ext>
            </a:extLst>
          </p:cNvPr>
          <p:cNvSpPr>
            <a:spLocks xmlns:a="http://schemas.openxmlformats.org/drawingml/2006/main" noGrp="1"/>
          </p:cNvSpPr>
          <p:nvPr/>
        </p:nvSpPr>
        <p:spPr>
          <a:xfrm xmlns:a="http://schemas.openxmlformats.org/drawingml/2006/main">
            <a:off x="6572250" y="3333750"/>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a:t>
            </a:r>
          </a:p>
        </p:txBody>
      </p:sp>
      <p:sp>
        <p:nvSpPr>
          <p:cNvPr id="12" name="">
            <a:extLst xmlns:a="http://schemas.openxmlformats.org/drawingml/2006/main">
              <a:ext uri="{FF2B5EF4-FFF2-40B4-BE49-F238E27FC236}">
                <a16:creationId xmlns:a16="http://schemas.microsoft.com/office/drawing/2014/main" id="{4A675548-3069-4FFB-A2B0-B9E42B356340}"/>
              </a:ext>
            </a:extLst>
          </p:cNvPr>
          <p:cNvSpPr>
            <a:spLocks xmlns:a="http://schemas.openxmlformats.org/drawingml/2006/main" noGrp="1"/>
          </p:cNvSpPr>
          <p:nvPr/>
        </p:nvSpPr>
        <p:spPr>
          <a:xfrm xmlns:a="http://schemas.openxmlformats.org/drawingml/2006/main">
            <a:off x="7381875" y="2000250"/>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950" b="0">
                <a:solidFill>
                  <a:srgbClr val="0F6E6B"/>
                </a:solidFill>
                <a:latin typeface="Arial"/>
                <a:ea typeface="Arial"/>
                <a:cs typeface="Arial"/>
              </a:defRPr>
            </a:defPPr>
            <a:lvl1pPr>
              <a:buNone/>
              <a:defRPr sz="1950" b="0">
                <a:solidFill>
                  <a:srgbClr val="0F6E6B"/>
                </a:solidFill>
                <a:latin typeface="Arial"/>
                <a:ea typeface="Arial"/>
                <a:cs typeface="Arial"/>
              </a:defRPr>
            </a:lvl1pPr>
            <a:lvl2pPr>
              <a:buNone/>
              <a:defRPr sz="1950" b="0">
                <a:solidFill>
                  <a:srgbClr val="0F6E6B"/>
                </a:solidFill>
                <a:latin typeface="Arial"/>
                <a:ea typeface="Arial"/>
                <a:cs typeface="Arial"/>
              </a:defRPr>
            </a:lvl2pPr>
            <a:lvl3pPr>
              <a:buNone/>
              <a:defRPr sz="1950" b="0">
                <a:solidFill>
                  <a:srgbClr val="0F6E6B"/>
                </a:solidFill>
                <a:latin typeface="Arial"/>
                <a:ea typeface="Arial"/>
                <a:cs typeface="Arial"/>
              </a:defRPr>
            </a:lvl3pPr>
            <a:lvl4pPr>
              <a:buNone/>
              <a:defRPr sz="1950" b="0">
                <a:solidFill>
                  <a:srgbClr val="0F6E6B"/>
                </a:solidFill>
                <a:latin typeface="Arial"/>
                <a:ea typeface="Arial"/>
                <a:cs typeface="Arial"/>
              </a:defRPr>
            </a:lvl4pPr>
            <a:lvl5pPr>
              <a:buNone/>
              <a:defRPr sz="1950" b="0">
                <a:solidFill>
                  <a:srgbClr val="0F6E6B"/>
                </a:solidFill>
                <a:latin typeface="Arial"/>
                <a:ea typeface="Arial"/>
                <a:cs typeface="Arial"/>
              </a:defRPr>
            </a:lvl5pPr>
            <a:lvl6pPr>
              <a:buNone/>
              <a:defRPr sz="1950" b="0">
                <a:solidFill>
                  <a:srgbClr val="0F6E6B"/>
                </a:solidFill>
                <a:latin typeface="Arial"/>
                <a:ea typeface="Arial"/>
                <a:cs typeface="Arial"/>
              </a:defRPr>
            </a:lvl6pPr>
            <a:lvl7pPr>
              <a:buNone/>
              <a:defRPr sz="1950" b="0">
                <a:solidFill>
                  <a:srgbClr val="0F6E6B"/>
                </a:solidFill>
                <a:latin typeface="Arial"/>
                <a:ea typeface="Arial"/>
                <a:cs typeface="Arial"/>
              </a:defRPr>
            </a:lvl7pPr>
            <a:lvl8pPr>
              <a:buNone/>
              <a:defRPr sz="1950" b="0">
                <a:solidFill>
                  <a:srgbClr val="0F6E6B"/>
                </a:solidFill>
                <a:latin typeface="Arial"/>
                <a:ea typeface="Arial"/>
                <a:cs typeface="Arial"/>
              </a:defRPr>
            </a:lvl8pPr>
            <a:lvl9pPr>
              <a:buNone/>
              <a:defRPr sz="1950" b="0">
                <a:solidFill>
                  <a:srgbClr val="0F6E6B"/>
                </a:solidFill>
                <a:latin typeface="Arial"/>
                <a:ea typeface="Arial"/>
                <a:cs typeface="Arial"/>
              </a:defRPr>
            </a:lvl9pPr>
          </a:lstStyle>
          <a:p xmlns:a="http://schemas.openxmlformats.org/drawingml/2006/main">
            <a:pPr>
              <a:buNone/>
              <a:defRPr sz="1950" b="0">
                <a:solidFill>
                  <a:srgbClr val="0F6E6B"/>
                </a:solidFill>
                <a:latin typeface="Arial"/>
                <a:ea typeface="Arial"/>
                <a:cs typeface="Arial"/>
              </a:defRPr>
            </a:pPr>
            <a:r>
              <a:rPr sz="1950" b="0">
                <a:solidFill>
                  <a:srgbClr val="0F6E6B"/>
                </a:solidFill>
                <a:latin typeface="Arial"/>
                <a:ea typeface="Arial"/>
                <a:cs typeface="Arial"/>
              </a:rPr>
              <a:t>a        b       yA      yB</a:t>
            </a:r>
          </a:p>
        </p:txBody>
      </p:sp>
      <p:sp>
        <p:nvSpPr>
          <p:cNvPr id="13" name="">
            <a:extLst xmlns:a="http://schemas.openxmlformats.org/drawingml/2006/main">
              <a:ext uri="{FF2B5EF4-FFF2-40B4-BE49-F238E27FC236}">
                <a16:creationId xmlns:a16="http://schemas.microsoft.com/office/drawing/2014/main" id="{7E72EBA7-92CA-467E-B8C1-ACECD67040CA}"/>
              </a:ext>
            </a:extLst>
          </p:cNvPr>
          <p:cNvSpPr>
            <a:spLocks xmlns:a="http://schemas.openxmlformats.org/drawingml/2006/main" noGrp="1"/>
          </p:cNvSpPr>
          <p:nvPr/>
        </p:nvSpPr>
        <p:spPr>
          <a:xfrm xmlns:a="http://schemas.openxmlformats.org/drawingml/2006/main">
            <a:off x="752475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a:t>
            </a:r>
          </a:p>
        </p:txBody>
      </p:sp>
      <p:sp>
        <p:nvSpPr>
          <p:cNvPr id="14" name="">
            <a:extLst xmlns:a="http://schemas.openxmlformats.org/drawingml/2006/main">
              <a:ext uri="{FF2B5EF4-FFF2-40B4-BE49-F238E27FC236}">
                <a16:creationId xmlns:a16="http://schemas.microsoft.com/office/drawing/2014/main" id="{86D2E861-E897-4990-AF86-42DF63346E04}"/>
              </a:ext>
            </a:extLst>
          </p:cNvPr>
          <p:cNvSpPr>
            <a:spLocks xmlns:a="http://schemas.openxmlformats.org/drawingml/2006/main" noGrp="1"/>
          </p:cNvSpPr>
          <p:nvPr/>
        </p:nvSpPr>
        <p:spPr>
          <a:xfrm xmlns:a="http://schemas.openxmlformats.org/drawingml/2006/main">
            <a:off x="838200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5" name="">
            <a:extLst xmlns:a="http://schemas.openxmlformats.org/drawingml/2006/main">
              <a:ext uri="{FF2B5EF4-FFF2-40B4-BE49-F238E27FC236}">
                <a16:creationId xmlns:a16="http://schemas.microsoft.com/office/drawing/2014/main" id="{3D93EC13-48CE-432D-B395-FE838752162B}"/>
              </a:ext>
            </a:extLst>
          </p:cNvPr>
          <p:cNvSpPr>
            <a:spLocks xmlns:a="http://schemas.openxmlformats.org/drawingml/2006/main" noGrp="1"/>
          </p:cNvSpPr>
          <p:nvPr/>
        </p:nvSpPr>
        <p:spPr>
          <a:xfrm xmlns:a="http://schemas.openxmlformats.org/drawingml/2006/main">
            <a:off x="923925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16" name="">
            <a:extLst xmlns:a="http://schemas.openxmlformats.org/drawingml/2006/main">
              <a:ext uri="{FF2B5EF4-FFF2-40B4-BE49-F238E27FC236}">
                <a16:creationId xmlns:a16="http://schemas.microsoft.com/office/drawing/2014/main" id="{060E62F3-1743-4173-A5AE-2344F26D682C}"/>
              </a:ext>
            </a:extLst>
          </p:cNvPr>
          <p:cNvSpPr>
            <a:spLocks xmlns:a="http://schemas.openxmlformats.org/drawingml/2006/main" noGrp="1"/>
          </p:cNvSpPr>
          <p:nvPr/>
        </p:nvSpPr>
        <p:spPr>
          <a:xfrm xmlns:a="http://schemas.openxmlformats.org/drawingml/2006/main">
            <a:off x="1009650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17" name="">
            <a:extLst xmlns:a="http://schemas.openxmlformats.org/drawingml/2006/main">
              <a:ext uri="{FF2B5EF4-FFF2-40B4-BE49-F238E27FC236}">
                <a16:creationId xmlns:a16="http://schemas.microsoft.com/office/drawing/2014/main" id="{244F4830-B1D7-41C9-8CBC-6B4AA8679897}"/>
              </a:ext>
            </a:extLst>
          </p:cNvPr>
          <p:cNvSpPr>
            <a:spLocks xmlns:a="http://schemas.openxmlformats.org/drawingml/2006/main" noGrp="1"/>
          </p:cNvSpPr>
          <p:nvPr/>
        </p:nvSpPr>
        <p:spPr>
          <a:xfrm xmlns:a="http://schemas.openxmlformats.org/drawingml/2006/main">
            <a:off x="752475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8" name="">
            <a:extLst xmlns:a="http://schemas.openxmlformats.org/drawingml/2006/main">
              <a:ext uri="{FF2B5EF4-FFF2-40B4-BE49-F238E27FC236}">
                <a16:creationId xmlns:a16="http://schemas.microsoft.com/office/drawing/2014/main" id="{A6AE81DB-BD46-4C42-A46F-CC1857482E41}"/>
              </a:ext>
            </a:extLst>
          </p:cNvPr>
          <p:cNvSpPr>
            <a:spLocks xmlns:a="http://schemas.openxmlformats.org/drawingml/2006/main" noGrp="1"/>
          </p:cNvSpPr>
          <p:nvPr/>
        </p:nvSpPr>
        <p:spPr>
          <a:xfrm xmlns:a="http://schemas.openxmlformats.org/drawingml/2006/main">
            <a:off x="838200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9" name="">
            <a:extLst xmlns:a="http://schemas.openxmlformats.org/drawingml/2006/main">
              <a:ext uri="{FF2B5EF4-FFF2-40B4-BE49-F238E27FC236}">
                <a16:creationId xmlns:a16="http://schemas.microsoft.com/office/drawing/2014/main" id="{639BA4D5-A157-43DF-B3C1-D94B3C37811D}"/>
              </a:ext>
            </a:extLst>
          </p:cNvPr>
          <p:cNvSpPr>
            <a:spLocks xmlns:a="http://schemas.openxmlformats.org/drawingml/2006/main" noGrp="1"/>
          </p:cNvSpPr>
          <p:nvPr/>
        </p:nvSpPr>
        <p:spPr>
          <a:xfrm xmlns:a="http://schemas.openxmlformats.org/drawingml/2006/main">
            <a:off x="923925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0" name="">
            <a:extLst xmlns:a="http://schemas.openxmlformats.org/drawingml/2006/main">
              <a:ext uri="{FF2B5EF4-FFF2-40B4-BE49-F238E27FC236}">
                <a16:creationId xmlns:a16="http://schemas.microsoft.com/office/drawing/2014/main" id="{9F550317-E038-4D15-8835-9338B4D0824E}"/>
              </a:ext>
            </a:extLst>
          </p:cNvPr>
          <p:cNvSpPr>
            <a:spLocks xmlns:a="http://schemas.openxmlformats.org/drawingml/2006/main" noGrp="1"/>
          </p:cNvSpPr>
          <p:nvPr/>
        </p:nvSpPr>
        <p:spPr>
          <a:xfrm xmlns:a="http://schemas.openxmlformats.org/drawingml/2006/main">
            <a:off x="1009650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1" name="">
            <a:extLst xmlns:a="http://schemas.openxmlformats.org/drawingml/2006/main">
              <a:ext uri="{FF2B5EF4-FFF2-40B4-BE49-F238E27FC236}">
                <a16:creationId xmlns:a16="http://schemas.microsoft.com/office/drawing/2014/main" id="{D6201626-A516-4897-9991-73ED5643A70E}"/>
              </a:ext>
            </a:extLst>
          </p:cNvPr>
          <p:cNvSpPr>
            <a:spLocks xmlns:a="http://schemas.openxmlformats.org/drawingml/2006/main" noGrp="1"/>
          </p:cNvSpPr>
          <p:nvPr/>
        </p:nvSpPr>
        <p:spPr>
          <a:xfrm xmlns:a="http://schemas.openxmlformats.org/drawingml/2006/main">
            <a:off x="752475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22" name="">
            <a:extLst xmlns:a="http://schemas.openxmlformats.org/drawingml/2006/main">
              <a:ext uri="{FF2B5EF4-FFF2-40B4-BE49-F238E27FC236}">
                <a16:creationId xmlns:a16="http://schemas.microsoft.com/office/drawing/2014/main" id="{3F4B88D5-B12E-45AB-902E-E59264445CE4}"/>
              </a:ext>
            </a:extLst>
          </p:cNvPr>
          <p:cNvSpPr>
            <a:spLocks xmlns:a="http://schemas.openxmlformats.org/drawingml/2006/main" noGrp="1"/>
          </p:cNvSpPr>
          <p:nvPr/>
        </p:nvSpPr>
        <p:spPr>
          <a:xfrm xmlns:a="http://schemas.openxmlformats.org/drawingml/2006/main">
            <a:off x="838200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3" name="">
            <a:extLst xmlns:a="http://schemas.openxmlformats.org/drawingml/2006/main">
              <a:ext uri="{FF2B5EF4-FFF2-40B4-BE49-F238E27FC236}">
                <a16:creationId xmlns:a16="http://schemas.microsoft.com/office/drawing/2014/main" id="{09FA268A-C94A-4EB3-8D61-7C2A3F9BBD15}"/>
              </a:ext>
            </a:extLst>
          </p:cNvPr>
          <p:cNvSpPr>
            <a:spLocks xmlns:a="http://schemas.openxmlformats.org/drawingml/2006/main" noGrp="1"/>
          </p:cNvSpPr>
          <p:nvPr/>
        </p:nvSpPr>
        <p:spPr>
          <a:xfrm xmlns:a="http://schemas.openxmlformats.org/drawingml/2006/main">
            <a:off x="923925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−6</a:t>
            </a:r>
          </a:p>
        </p:txBody>
      </p:sp>
      <p:sp>
        <p:nvSpPr>
          <p:cNvPr id="24" name="">
            <a:extLst xmlns:a="http://schemas.openxmlformats.org/drawingml/2006/main">
              <a:ext uri="{FF2B5EF4-FFF2-40B4-BE49-F238E27FC236}">
                <a16:creationId xmlns:a16="http://schemas.microsoft.com/office/drawing/2014/main" id="{CE9DA622-FD9B-48D0-B4CF-3669F2BFBC3C}"/>
              </a:ext>
            </a:extLst>
          </p:cNvPr>
          <p:cNvSpPr>
            <a:spLocks xmlns:a="http://schemas.openxmlformats.org/drawingml/2006/main" noGrp="1"/>
          </p:cNvSpPr>
          <p:nvPr/>
        </p:nvSpPr>
        <p:spPr>
          <a:xfrm xmlns:a="http://schemas.openxmlformats.org/drawingml/2006/main">
            <a:off x="1009650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5" name="">
            <a:extLst xmlns:a="http://schemas.openxmlformats.org/drawingml/2006/main">
              <a:ext uri="{FF2B5EF4-FFF2-40B4-BE49-F238E27FC236}">
                <a16:creationId xmlns:a16="http://schemas.microsoft.com/office/drawing/2014/main" id="{C118927B-AE2B-4F7D-85D8-C4D45941F1C6}"/>
              </a:ext>
            </a:extLst>
          </p:cNvPr>
          <p:cNvSpPr>
            <a:spLocks xmlns:a="http://schemas.openxmlformats.org/drawingml/2006/main" noGrp="1"/>
          </p:cNvSpPr>
          <p:nvPr/>
        </p:nvSpPr>
        <p:spPr>
          <a:xfrm xmlns:a="http://schemas.openxmlformats.org/drawingml/2006/main">
            <a:off x="752475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6" name="">
            <a:extLst xmlns:a="http://schemas.openxmlformats.org/drawingml/2006/main">
              <a:ext uri="{FF2B5EF4-FFF2-40B4-BE49-F238E27FC236}">
                <a16:creationId xmlns:a16="http://schemas.microsoft.com/office/drawing/2014/main" id="{90C9727B-7816-48C9-B28F-91B4DB4F478E}"/>
              </a:ext>
            </a:extLst>
          </p:cNvPr>
          <p:cNvSpPr>
            <a:spLocks xmlns:a="http://schemas.openxmlformats.org/drawingml/2006/main" noGrp="1"/>
          </p:cNvSpPr>
          <p:nvPr/>
        </p:nvSpPr>
        <p:spPr>
          <a:xfrm xmlns:a="http://schemas.openxmlformats.org/drawingml/2006/main">
            <a:off x="838200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27" name="">
            <a:extLst xmlns:a="http://schemas.openxmlformats.org/drawingml/2006/main">
              <a:ext uri="{FF2B5EF4-FFF2-40B4-BE49-F238E27FC236}">
                <a16:creationId xmlns:a16="http://schemas.microsoft.com/office/drawing/2014/main" id="{28E7C77B-13D0-4081-B091-69A268A32C42}"/>
              </a:ext>
            </a:extLst>
          </p:cNvPr>
          <p:cNvSpPr>
            <a:spLocks xmlns:a="http://schemas.openxmlformats.org/drawingml/2006/main" noGrp="1"/>
          </p:cNvSpPr>
          <p:nvPr/>
        </p:nvSpPr>
        <p:spPr>
          <a:xfrm xmlns:a="http://schemas.openxmlformats.org/drawingml/2006/main">
            <a:off x="923925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8" name="">
            <a:extLst xmlns:a="http://schemas.openxmlformats.org/drawingml/2006/main">
              <a:ext uri="{FF2B5EF4-FFF2-40B4-BE49-F238E27FC236}">
                <a16:creationId xmlns:a16="http://schemas.microsoft.com/office/drawing/2014/main" id="{9D4CA3C7-4085-4F66-8590-007668940629}"/>
              </a:ext>
            </a:extLst>
          </p:cNvPr>
          <p:cNvSpPr>
            <a:spLocks xmlns:a="http://schemas.openxmlformats.org/drawingml/2006/main" noGrp="1"/>
          </p:cNvSpPr>
          <p:nvPr/>
        </p:nvSpPr>
        <p:spPr>
          <a:xfrm xmlns:a="http://schemas.openxmlformats.org/drawingml/2006/main">
            <a:off x="1009650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−8</a:t>
            </a:r>
          </a:p>
        </p:txBody>
      </p:sp>
      <p:sp>
        <p:nvSpPr>
          <p:cNvPr id="29" name="">
            <a:extLst xmlns:a="http://schemas.openxmlformats.org/drawingml/2006/main">
              <a:ext uri="{FF2B5EF4-FFF2-40B4-BE49-F238E27FC236}">
                <a16:creationId xmlns:a16="http://schemas.microsoft.com/office/drawing/2014/main" id="{62E012E0-B294-4224-B123-1838234447F8}"/>
              </a:ext>
            </a:extLst>
          </p:cNvPr>
          <p:cNvSpPr>
            <a:spLocks xmlns:a="http://schemas.openxmlformats.org/drawingml/2006/main" noGrp="1"/>
          </p:cNvSpPr>
          <p:nvPr/>
        </p:nvSpPr>
        <p:spPr>
          <a:xfrm xmlns:a="http://schemas.openxmlformats.org/drawingml/2006/main">
            <a:off x="7143750" y="5143500"/>
            <a:ext cx="4191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 v ≤ (12, 10, 0, 0)ᵀ</a:t>
            </a:r>
          </a:p>
        </p:txBody>
      </p:sp>
      <p:sp>
        <p:nvSpPr>
          <p:cNvPr id="30" name="">
            <a:extLst xmlns:a="http://schemas.openxmlformats.org/drawingml/2006/main">
              <a:ext uri="{FF2B5EF4-FFF2-40B4-BE49-F238E27FC236}">
                <a16:creationId xmlns:a16="http://schemas.microsoft.com/office/drawing/2014/main" id="{8E246A64-7224-41D7-8B99-B68CFB9D775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31" name="">
            <a:extLst xmlns:a="http://schemas.openxmlformats.org/drawingml/2006/main">
              <a:ext uri="{FF2B5EF4-FFF2-40B4-BE49-F238E27FC236}">
                <a16:creationId xmlns:a16="http://schemas.microsoft.com/office/drawing/2014/main" id="{F66E9955-D9CC-464A-9BA8-C792CEE3A35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32 / 50</a:t>
            </a:r>
          </a:p>
        </p:txBody>
      </p:sp>
      <p:pic xmlns:a="http://schemas.openxmlformats.org/drawingml/2006/main" xmlns:r="http://schemas.openxmlformats.org/officeDocument/2006/relationships">
        <p:nvPicPr>
          <p:cNvPr id="33" name="Narration slide 32" descr="English neural narration for slide 3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372008758"/>
      </p:ext>
    </p:extLst>
  </p:cSld>
  <p:transition advClick="1" advTm="29833"/>
  <p:timing>
    <p:tnLst>
      <p:par>
        <p:cTn id="1" dur="indefinite" restart="never" nodeType="tmRoot">
          <p:childTnLst>
            <p:audio>
              <p:cMediaNode vol="100000">
                <p:cTn id="2" fill="hold" display="0">
                  <p:stCondLst>
                    <p:cond delay="0"/>
                  </p:stCondLst>
                </p:cTn>
                <p:tgtEl>
                  <p:spTgt spid="33"/>
                </p:tgtEl>
              </p:cMediaNode>
            </p:audio>
          </p:childTnLst>
        </p:cTn>
      </p:par>
    </p:tnLst>
  </p:timing>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2880E62-2B4A-4BC9-846A-B0CA603926F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2: encode variable domains</a:t>
            </a:r>
          </a:p>
        </p:txBody>
      </p:sp>
      <p:sp>
        <p:nvSpPr>
          <p:cNvPr id="2" name="">
            <a:extLst xmlns:a="http://schemas.openxmlformats.org/drawingml/2006/main">
              <a:ext uri="{FF2B5EF4-FFF2-40B4-BE49-F238E27FC236}">
                <a16:creationId xmlns:a16="http://schemas.microsoft.com/office/drawing/2014/main" id="{07C73FDD-6F4F-4923-844D-603920A767EB}"/>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integrality = [0,0,1,1].</a:t>
            </a:r>
          </a:p>
        </p:txBody>
      </p:sp>
      <p:sp>
        <p:nvSpPr>
          <p:cNvPr id="3" name="">
            <a:extLst xmlns:a="http://schemas.openxmlformats.org/drawingml/2006/main">
              <a:ext uri="{FF2B5EF4-FFF2-40B4-BE49-F238E27FC236}">
                <a16:creationId xmlns:a16="http://schemas.microsoft.com/office/drawing/2014/main" id="{FB61F8CE-EA53-4B6C-B2AB-FE14803DCFBB}"/>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Lower bounds = [0,0,0,0].</a:t>
            </a:r>
          </a:p>
        </p:txBody>
      </p:sp>
      <p:sp>
        <p:nvSpPr>
          <p:cNvPr id="4" name="">
            <a:extLst xmlns:a="http://schemas.openxmlformats.org/drawingml/2006/main">
              <a:ext uri="{FF2B5EF4-FFF2-40B4-BE49-F238E27FC236}">
                <a16:creationId xmlns:a16="http://schemas.microsoft.com/office/drawing/2014/main" id="{C62B1805-C315-4D64-B34C-753A000AE2E2}"/>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Upper bounds = [6,8,1,1].</a:t>
            </a:r>
          </a:p>
        </p:txBody>
      </p:sp>
      <p:sp>
        <p:nvSpPr>
          <p:cNvPr id="5" name="">
            <a:extLst xmlns:a="http://schemas.openxmlformats.org/drawingml/2006/main">
              <a:ext uri="{FF2B5EF4-FFF2-40B4-BE49-F238E27FC236}">
                <a16:creationId xmlns:a16="http://schemas.microsoft.com/office/drawing/2014/main" id="{2861A931-0F77-4757-BB26-6366A4C4957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6" name="">
            <a:extLst xmlns:a="http://schemas.openxmlformats.org/drawingml/2006/main">
              <a:ext uri="{FF2B5EF4-FFF2-40B4-BE49-F238E27FC236}">
                <a16:creationId xmlns:a16="http://schemas.microsoft.com/office/drawing/2014/main" id="{1B56CA18-C798-426D-9506-E023370C0E7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33 / 50</a:t>
            </a:r>
          </a:p>
        </p:txBody>
      </p:sp>
      <p:pic xmlns:a="http://schemas.openxmlformats.org/drawingml/2006/main" xmlns:r="http://schemas.openxmlformats.org/officeDocument/2006/relationships">
        <p:nvPicPr>
          <p:cNvPr id="8" name="Narration slide 33" descr="English neural narration for slide 3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416381140"/>
      </p:ext>
    </p:extLst>
  </p:cSld>
  <p:transition advClick="1" advTm="27733"/>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D39E20AD-0851-40D9-87BB-578EEF5B3D9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3: build the constraint matrix</a:t>
            </a:r>
          </a:p>
        </p:txBody>
      </p:sp>
      <p:sp>
        <p:nvSpPr>
          <p:cNvPr id="2" name="">
            <a:extLst xmlns:a="http://schemas.openxmlformats.org/drawingml/2006/main">
              <a:ext uri="{FF2B5EF4-FFF2-40B4-BE49-F238E27FC236}">
                <a16:creationId xmlns:a16="http://schemas.microsoft.com/office/drawing/2014/main" id="{285C2253-50FE-40BD-9316-E5CF0BB6C41B}"/>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Rows: labor, sales, link A, link B.</a:t>
            </a:r>
          </a:p>
        </p:txBody>
      </p:sp>
      <p:sp>
        <p:nvSpPr>
          <p:cNvPr id="3" name="">
            <a:extLst xmlns:a="http://schemas.openxmlformats.org/drawingml/2006/main">
              <a:ext uri="{FF2B5EF4-FFF2-40B4-BE49-F238E27FC236}">
                <a16:creationId xmlns:a16="http://schemas.microsoft.com/office/drawing/2014/main" id="{C973A0F4-050A-47AF-80E8-42E60CA5525F}"/>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 v ≤ [12,10,0,0].</a:t>
            </a:r>
          </a:p>
        </p:txBody>
      </p:sp>
      <p:sp>
        <p:nvSpPr>
          <p:cNvPr id="4" name="">
            <a:extLst xmlns:a="http://schemas.openxmlformats.org/drawingml/2006/main">
              <a:ext uri="{FF2B5EF4-FFF2-40B4-BE49-F238E27FC236}">
                <a16:creationId xmlns:a16="http://schemas.microsoft.com/office/drawing/2014/main" id="{B930247B-0400-4953-B99F-6DB1D2B95D5B}"/>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LinearConstraint(A, −∞, upper) encodes upper bounds.</a:t>
            </a:r>
          </a:p>
        </p:txBody>
      </p:sp>
      <p:sp>
        <p:nvSpPr>
          <p:cNvPr id="5" name="">
            <a:extLst xmlns:a="http://schemas.openxmlformats.org/drawingml/2006/main">
              <a:ext uri="{FF2B5EF4-FFF2-40B4-BE49-F238E27FC236}">
                <a16:creationId xmlns:a16="http://schemas.microsoft.com/office/drawing/2014/main" id="{3768B84B-3E82-4782-94E1-4A3F742C1607}"/>
              </a:ext>
            </a:extLst>
          </p:cNvPr>
          <p:cNvSpPr>
            <a:spLocks xmlns:a="http://schemas.openxmlformats.org/drawingml/2006/main" noGrp="1"/>
          </p:cNvSpPr>
          <p:nvPr/>
        </p:nvSpPr>
        <p:spPr>
          <a:xfrm xmlns:a="http://schemas.openxmlformats.org/drawingml/2006/main">
            <a:off x="7286625" y="2524125"/>
            <a:ext cx="28575" cy="2190750"/>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D0A1A0C5-0373-4D5E-B532-2F53B5CB35E5}"/>
              </a:ext>
            </a:extLst>
          </p:cNvPr>
          <p:cNvSpPr>
            <a:spLocks xmlns:a="http://schemas.openxmlformats.org/drawingml/2006/main" noGrp="1"/>
          </p:cNvSpPr>
          <p:nvPr/>
        </p:nvSpPr>
        <p:spPr>
          <a:xfrm xmlns:a="http://schemas.openxmlformats.org/drawingml/2006/main">
            <a:off x="10906125" y="2524125"/>
            <a:ext cx="28575" cy="2190750"/>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412499DA-9EC5-46E9-80D4-5CB8AF9DEA7C}"/>
              </a:ext>
            </a:extLst>
          </p:cNvPr>
          <p:cNvSpPr>
            <a:spLocks xmlns:a="http://schemas.openxmlformats.org/drawingml/2006/main" noGrp="1"/>
          </p:cNvSpPr>
          <p:nvPr/>
        </p:nvSpPr>
        <p:spPr>
          <a:xfrm xmlns:a="http://schemas.openxmlformats.org/drawingml/2006/main">
            <a:off x="7286625" y="2524125"/>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8" name="">
            <a:extLst xmlns:a="http://schemas.openxmlformats.org/drawingml/2006/main">
              <a:ext uri="{FF2B5EF4-FFF2-40B4-BE49-F238E27FC236}">
                <a16:creationId xmlns:a16="http://schemas.microsoft.com/office/drawing/2014/main" id="{951924DF-AEA0-4CE3-BFD1-8B7126A862F1}"/>
              </a:ext>
            </a:extLst>
          </p:cNvPr>
          <p:cNvSpPr>
            <a:spLocks xmlns:a="http://schemas.openxmlformats.org/drawingml/2006/main" noGrp="1"/>
          </p:cNvSpPr>
          <p:nvPr/>
        </p:nvSpPr>
        <p:spPr>
          <a:xfrm xmlns:a="http://schemas.openxmlformats.org/drawingml/2006/main">
            <a:off x="10791825" y="2524125"/>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367B06E6-05CB-4D69-8439-FFCD93B5A45C}"/>
              </a:ext>
            </a:extLst>
          </p:cNvPr>
          <p:cNvSpPr>
            <a:spLocks xmlns:a="http://schemas.openxmlformats.org/drawingml/2006/main" noGrp="1"/>
          </p:cNvSpPr>
          <p:nvPr/>
        </p:nvSpPr>
        <p:spPr>
          <a:xfrm xmlns:a="http://schemas.openxmlformats.org/drawingml/2006/main">
            <a:off x="7286625" y="4686300"/>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8C13CDC4-E5EC-4A19-BD28-A048DFF3636B}"/>
              </a:ext>
            </a:extLst>
          </p:cNvPr>
          <p:cNvSpPr>
            <a:spLocks xmlns:a="http://schemas.openxmlformats.org/drawingml/2006/main" noGrp="1"/>
          </p:cNvSpPr>
          <p:nvPr/>
        </p:nvSpPr>
        <p:spPr>
          <a:xfrm xmlns:a="http://schemas.openxmlformats.org/drawingml/2006/main">
            <a:off x="10791825" y="4686300"/>
            <a:ext cx="142875" cy="28575"/>
          </a:xfrm>
          <a:prstGeom xmlns:a="http://schemas.openxmlformats.org/drawingml/2006/main" prst="rect">
            <a:avLst/>
          </a:prstGeom>
          <a:solidFill xmlns:a="http://schemas.openxmlformats.org/drawingml/2006/main">
            <a:srgbClr val="333F4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6CDEA39-F628-4B39-A7AC-0F616D995536}"/>
              </a:ext>
            </a:extLst>
          </p:cNvPr>
          <p:cNvSpPr>
            <a:spLocks xmlns:a="http://schemas.openxmlformats.org/drawingml/2006/main" noGrp="1"/>
          </p:cNvSpPr>
          <p:nvPr/>
        </p:nvSpPr>
        <p:spPr>
          <a:xfrm xmlns:a="http://schemas.openxmlformats.org/drawingml/2006/main">
            <a:off x="6572250" y="3333750"/>
            <a:ext cx="7143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A =</a:t>
            </a:r>
          </a:p>
        </p:txBody>
      </p:sp>
      <p:sp>
        <p:nvSpPr>
          <p:cNvPr id="12" name="">
            <a:extLst xmlns:a="http://schemas.openxmlformats.org/drawingml/2006/main">
              <a:ext uri="{FF2B5EF4-FFF2-40B4-BE49-F238E27FC236}">
                <a16:creationId xmlns:a16="http://schemas.microsoft.com/office/drawing/2014/main" id="{AD423800-60C9-418C-B89C-DB11885C6870}"/>
              </a:ext>
            </a:extLst>
          </p:cNvPr>
          <p:cNvSpPr>
            <a:spLocks xmlns:a="http://schemas.openxmlformats.org/drawingml/2006/main" noGrp="1"/>
          </p:cNvSpPr>
          <p:nvPr/>
        </p:nvSpPr>
        <p:spPr>
          <a:xfrm xmlns:a="http://schemas.openxmlformats.org/drawingml/2006/main">
            <a:off x="7381875" y="2000250"/>
            <a:ext cx="3810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950" b="0">
                <a:solidFill>
                  <a:srgbClr val="0F6E6B"/>
                </a:solidFill>
                <a:latin typeface="Arial"/>
                <a:ea typeface="Arial"/>
                <a:cs typeface="Arial"/>
              </a:defRPr>
            </a:defPPr>
            <a:lvl1pPr>
              <a:buNone/>
              <a:defRPr sz="1950" b="0">
                <a:solidFill>
                  <a:srgbClr val="0F6E6B"/>
                </a:solidFill>
                <a:latin typeface="Arial"/>
                <a:ea typeface="Arial"/>
                <a:cs typeface="Arial"/>
              </a:defRPr>
            </a:lvl1pPr>
            <a:lvl2pPr>
              <a:buNone/>
              <a:defRPr sz="1950" b="0">
                <a:solidFill>
                  <a:srgbClr val="0F6E6B"/>
                </a:solidFill>
                <a:latin typeface="Arial"/>
                <a:ea typeface="Arial"/>
                <a:cs typeface="Arial"/>
              </a:defRPr>
            </a:lvl2pPr>
            <a:lvl3pPr>
              <a:buNone/>
              <a:defRPr sz="1950" b="0">
                <a:solidFill>
                  <a:srgbClr val="0F6E6B"/>
                </a:solidFill>
                <a:latin typeface="Arial"/>
                <a:ea typeface="Arial"/>
                <a:cs typeface="Arial"/>
              </a:defRPr>
            </a:lvl3pPr>
            <a:lvl4pPr>
              <a:buNone/>
              <a:defRPr sz="1950" b="0">
                <a:solidFill>
                  <a:srgbClr val="0F6E6B"/>
                </a:solidFill>
                <a:latin typeface="Arial"/>
                <a:ea typeface="Arial"/>
                <a:cs typeface="Arial"/>
              </a:defRPr>
            </a:lvl4pPr>
            <a:lvl5pPr>
              <a:buNone/>
              <a:defRPr sz="1950" b="0">
                <a:solidFill>
                  <a:srgbClr val="0F6E6B"/>
                </a:solidFill>
                <a:latin typeface="Arial"/>
                <a:ea typeface="Arial"/>
                <a:cs typeface="Arial"/>
              </a:defRPr>
            </a:lvl5pPr>
            <a:lvl6pPr>
              <a:buNone/>
              <a:defRPr sz="1950" b="0">
                <a:solidFill>
                  <a:srgbClr val="0F6E6B"/>
                </a:solidFill>
                <a:latin typeface="Arial"/>
                <a:ea typeface="Arial"/>
                <a:cs typeface="Arial"/>
              </a:defRPr>
            </a:lvl6pPr>
            <a:lvl7pPr>
              <a:buNone/>
              <a:defRPr sz="1950" b="0">
                <a:solidFill>
                  <a:srgbClr val="0F6E6B"/>
                </a:solidFill>
                <a:latin typeface="Arial"/>
                <a:ea typeface="Arial"/>
                <a:cs typeface="Arial"/>
              </a:defRPr>
            </a:lvl7pPr>
            <a:lvl8pPr>
              <a:buNone/>
              <a:defRPr sz="1950" b="0">
                <a:solidFill>
                  <a:srgbClr val="0F6E6B"/>
                </a:solidFill>
                <a:latin typeface="Arial"/>
                <a:ea typeface="Arial"/>
                <a:cs typeface="Arial"/>
              </a:defRPr>
            </a:lvl8pPr>
            <a:lvl9pPr>
              <a:buNone/>
              <a:defRPr sz="1950" b="0">
                <a:solidFill>
                  <a:srgbClr val="0F6E6B"/>
                </a:solidFill>
                <a:latin typeface="Arial"/>
                <a:ea typeface="Arial"/>
                <a:cs typeface="Arial"/>
              </a:defRPr>
            </a:lvl9pPr>
          </a:lstStyle>
          <a:p xmlns:a="http://schemas.openxmlformats.org/drawingml/2006/main">
            <a:pPr>
              <a:buNone/>
              <a:defRPr sz="1950" b="0">
                <a:solidFill>
                  <a:srgbClr val="0F6E6B"/>
                </a:solidFill>
                <a:latin typeface="Arial"/>
                <a:ea typeface="Arial"/>
                <a:cs typeface="Arial"/>
              </a:defRPr>
            </a:pPr>
            <a:r>
              <a:rPr sz="1950" b="0">
                <a:solidFill>
                  <a:srgbClr val="0F6E6B"/>
                </a:solidFill>
                <a:latin typeface="Arial"/>
                <a:ea typeface="Arial"/>
                <a:cs typeface="Arial"/>
              </a:rPr>
              <a:t>a        b       yA      yB</a:t>
            </a:r>
          </a:p>
        </p:txBody>
      </p:sp>
      <p:sp>
        <p:nvSpPr>
          <p:cNvPr id="13" name="">
            <a:extLst xmlns:a="http://schemas.openxmlformats.org/drawingml/2006/main">
              <a:ext uri="{FF2B5EF4-FFF2-40B4-BE49-F238E27FC236}">
                <a16:creationId xmlns:a16="http://schemas.microsoft.com/office/drawing/2014/main" id="{18A1CC45-C09D-4E9D-A08A-9444129BB169}"/>
              </a:ext>
            </a:extLst>
          </p:cNvPr>
          <p:cNvSpPr>
            <a:spLocks xmlns:a="http://schemas.openxmlformats.org/drawingml/2006/main" noGrp="1"/>
          </p:cNvSpPr>
          <p:nvPr/>
        </p:nvSpPr>
        <p:spPr>
          <a:xfrm xmlns:a="http://schemas.openxmlformats.org/drawingml/2006/main">
            <a:off x="752475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a:t>
            </a:r>
          </a:p>
        </p:txBody>
      </p:sp>
      <p:sp>
        <p:nvSpPr>
          <p:cNvPr id="14" name="">
            <a:extLst xmlns:a="http://schemas.openxmlformats.org/drawingml/2006/main">
              <a:ext uri="{FF2B5EF4-FFF2-40B4-BE49-F238E27FC236}">
                <a16:creationId xmlns:a16="http://schemas.microsoft.com/office/drawing/2014/main" id="{8EC876F1-85FD-415D-B013-9D4DC3CE433D}"/>
              </a:ext>
            </a:extLst>
          </p:cNvPr>
          <p:cNvSpPr>
            <a:spLocks xmlns:a="http://schemas.openxmlformats.org/drawingml/2006/main" noGrp="1"/>
          </p:cNvSpPr>
          <p:nvPr/>
        </p:nvSpPr>
        <p:spPr>
          <a:xfrm xmlns:a="http://schemas.openxmlformats.org/drawingml/2006/main">
            <a:off x="838200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5" name="">
            <a:extLst xmlns:a="http://schemas.openxmlformats.org/drawingml/2006/main">
              <a:ext uri="{FF2B5EF4-FFF2-40B4-BE49-F238E27FC236}">
                <a16:creationId xmlns:a16="http://schemas.microsoft.com/office/drawing/2014/main" id="{E92DBB25-5C06-4199-B3A0-E5711249BA5B}"/>
              </a:ext>
            </a:extLst>
          </p:cNvPr>
          <p:cNvSpPr>
            <a:spLocks xmlns:a="http://schemas.openxmlformats.org/drawingml/2006/main" noGrp="1"/>
          </p:cNvSpPr>
          <p:nvPr/>
        </p:nvSpPr>
        <p:spPr>
          <a:xfrm xmlns:a="http://schemas.openxmlformats.org/drawingml/2006/main">
            <a:off x="923925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16" name="">
            <a:extLst xmlns:a="http://schemas.openxmlformats.org/drawingml/2006/main">
              <a:ext uri="{FF2B5EF4-FFF2-40B4-BE49-F238E27FC236}">
                <a16:creationId xmlns:a16="http://schemas.microsoft.com/office/drawing/2014/main" id="{8DDE8FAB-BC11-40EF-A130-37010B387FB4}"/>
              </a:ext>
            </a:extLst>
          </p:cNvPr>
          <p:cNvSpPr>
            <a:spLocks xmlns:a="http://schemas.openxmlformats.org/drawingml/2006/main" noGrp="1"/>
          </p:cNvSpPr>
          <p:nvPr/>
        </p:nvSpPr>
        <p:spPr>
          <a:xfrm xmlns:a="http://schemas.openxmlformats.org/drawingml/2006/main">
            <a:off x="10096500" y="26193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17" name="">
            <a:extLst xmlns:a="http://schemas.openxmlformats.org/drawingml/2006/main">
              <a:ext uri="{FF2B5EF4-FFF2-40B4-BE49-F238E27FC236}">
                <a16:creationId xmlns:a16="http://schemas.microsoft.com/office/drawing/2014/main" id="{8D1EF260-0A10-4F6B-85D5-43B998FDD9DC}"/>
              </a:ext>
            </a:extLst>
          </p:cNvPr>
          <p:cNvSpPr>
            <a:spLocks xmlns:a="http://schemas.openxmlformats.org/drawingml/2006/main" noGrp="1"/>
          </p:cNvSpPr>
          <p:nvPr/>
        </p:nvSpPr>
        <p:spPr>
          <a:xfrm xmlns:a="http://schemas.openxmlformats.org/drawingml/2006/main">
            <a:off x="752475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8" name="">
            <a:extLst xmlns:a="http://schemas.openxmlformats.org/drawingml/2006/main">
              <a:ext uri="{FF2B5EF4-FFF2-40B4-BE49-F238E27FC236}">
                <a16:creationId xmlns:a16="http://schemas.microsoft.com/office/drawing/2014/main" id="{AD97DD40-C84F-4F47-833B-347806D58569}"/>
              </a:ext>
            </a:extLst>
          </p:cNvPr>
          <p:cNvSpPr>
            <a:spLocks xmlns:a="http://schemas.openxmlformats.org/drawingml/2006/main" noGrp="1"/>
          </p:cNvSpPr>
          <p:nvPr/>
        </p:nvSpPr>
        <p:spPr>
          <a:xfrm xmlns:a="http://schemas.openxmlformats.org/drawingml/2006/main">
            <a:off x="838200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19" name="">
            <a:extLst xmlns:a="http://schemas.openxmlformats.org/drawingml/2006/main">
              <a:ext uri="{FF2B5EF4-FFF2-40B4-BE49-F238E27FC236}">
                <a16:creationId xmlns:a16="http://schemas.microsoft.com/office/drawing/2014/main" id="{654B0302-C652-4C1E-B612-7AFDF7A89B24}"/>
              </a:ext>
            </a:extLst>
          </p:cNvPr>
          <p:cNvSpPr>
            <a:spLocks xmlns:a="http://schemas.openxmlformats.org/drawingml/2006/main" noGrp="1"/>
          </p:cNvSpPr>
          <p:nvPr/>
        </p:nvSpPr>
        <p:spPr>
          <a:xfrm xmlns:a="http://schemas.openxmlformats.org/drawingml/2006/main">
            <a:off x="923925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0" name="">
            <a:extLst xmlns:a="http://schemas.openxmlformats.org/drawingml/2006/main">
              <a:ext uri="{FF2B5EF4-FFF2-40B4-BE49-F238E27FC236}">
                <a16:creationId xmlns:a16="http://schemas.microsoft.com/office/drawing/2014/main" id="{1083D937-F18F-4CA3-8E59-E08B2C50F72B}"/>
              </a:ext>
            </a:extLst>
          </p:cNvPr>
          <p:cNvSpPr>
            <a:spLocks xmlns:a="http://schemas.openxmlformats.org/drawingml/2006/main" noGrp="1"/>
          </p:cNvSpPr>
          <p:nvPr/>
        </p:nvSpPr>
        <p:spPr>
          <a:xfrm xmlns:a="http://schemas.openxmlformats.org/drawingml/2006/main">
            <a:off x="10096500" y="31337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1" name="">
            <a:extLst xmlns:a="http://schemas.openxmlformats.org/drawingml/2006/main">
              <a:ext uri="{FF2B5EF4-FFF2-40B4-BE49-F238E27FC236}">
                <a16:creationId xmlns:a16="http://schemas.microsoft.com/office/drawing/2014/main" id="{30C6A12A-2552-4E0A-8F53-C5E54977B320}"/>
              </a:ext>
            </a:extLst>
          </p:cNvPr>
          <p:cNvSpPr>
            <a:spLocks xmlns:a="http://schemas.openxmlformats.org/drawingml/2006/main" noGrp="1"/>
          </p:cNvSpPr>
          <p:nvPr/>
        </p:nvSpPr>
        <p:spPr>
          <a:xfrm xmlns:a="http://schemas.openxmlformats.org/drawingml/2006/main">
            <a:off x="752475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22" name="">
            <a:extLst xmlns:a="http://schemas.openxmlformats.org/drawingml/2006/main">
              <a:ext uri="{FF2B5EF4-FFF2-40B4-BE49-F238E27FC236}">
                <a16:creationId xmlns:a16="http://schemas.microsoft.com/office/drawing/2014/main" id="{172A15C0-25D1-49E5-9E49-592ED8EF8475}"/>
              </a:ext>
            </a:extLst>
          </p:cNvPr>
          <p:cNvSpPr>
            <a:spLocks xmlns:a="http://schemas.openxmlformats.org/drawingml/2006/main" noGrp="1"/>
          </p:cNvSpPr>
          <p:nvPr/>
        </p:nvSpPr>
        <p:spPr>
          <a:xfrm xmlns:a="http://schemas.openxmlformats.org/drawingml/2006/main">
            <a:off x="838200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3" name="">
            <a:extLst xmlns:a="http://schemas.openxmlformats.org/drawingml/2006/main">
              <a:ext uri="{FF2B5EF4-FFF2-40B4-BE49-F238E27FC236}">
                <a16:creationId xmlns:a16="http://schemas.microsoft.com/office/drawing/2014/main" id="{9ECEF7CF-1827-4128-942E-C46867FF06C5}"/>
              </a:ext>
            </a:extLst>
          </p:cNvPr>
          <p:cNvSpPr>
            <a:spLocks xmlns:a="http://schemas.openxmlformats.org/drawingml/2006/main" noGrp="1"/>
          </p:cNvSpPr>
          <p:nvPr/>
        </p:nvSpPr>
        <p:spPr>
          <a:xfrm xmlns:a="http://schemas.openxmlformats.org/drawingml/2006/main">
            <a:off x="923925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−6</a:t>
            </a:r>
          </a:p>
        </p:txBody>
      </p:sp>
      <p:sp>
        <p:nvSpPr>
          <p:cNvPr id="24" name="">
            <a:extLst xmlns:a="http://schemas.openxmlformats.org/drawingml/2006/main">
              <a:ext uri="{FF2B5EF4-FFF2-40B4-BE49-F238E27FC236}">
                <a16:creationId xmlns:a16="http://schemas.microsoft.com/office/drawing/2014/main" id="{9719C4CE-02CA-4D4A-8E3C-DC44DD097390}"/>
              </a:ext>
            </a:extLst>
          </p:cNvPr>
          <p:cNvSpPr>
            <a:spLocks xmlns:a="http://schemas.openxmlformats.org/drawingml/2006/main" noGrp="1"/>
          </p:cNvSpPr>
          <p:nvPr/>
        </p:nvSpPr>
        <p:spPr>
          <a:xfrm xmlns:a="http://schemas.openxmlformats.org/drawingml/2006/main">
            <a:off x="10096500" y="364807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5" name="">
            <a:extLst xmlns:a="http://schemas.openxmlformats.org/drawingml/2006/main">
              <a:ext uri="{FF2B5EF4-FFF2-40B4-BE49-F238E27FC236}">
                <a16:creationId xmlns:a16="http://schemas.microsoft.com/office/drawing/2014/main" id="{690028EB-088C-4590-A435-E49A7EAB522A}"/>
              </a:ext>
            </a:extLst>
          </p:cNvPr>
          <p:cNvSpPr>
            <a:spLocks xmlns:a="http://schemas.openxmlformats.org/drawingml/2006/main" noGrp="1"/>
          </p:cNvSpPr>
          <p:nvPr/>
        </p:nvSpPr>
        <p:spPr>
          <a:xfrm xmlns:a="http://schemas.openxmlformats.org/drawingml/2006/main">
            <a:off x="752475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6" name="">
            <a:extLst xmlns:a="http://schemas.openxmlformats.org/drawingml/2006/main">
              <a:ext uri="{FF2B5EF4-FFF2-40B4-BE49-F238E27FC236}">
                <a16:creationId xmlns:a16="http://schemas.microsoft.com/office/drawing/2014/main" id="{085FF121-7A28-4015-9FDB-8FB700E397A2}"/>
              </a:ext>
            </a:extLst>
          </p:cNvPr>
          <p:cNvSpPr>
            <a:spLocks xmlns:a="http://schemas.openxmlformats.org/drawingml/2006/main" noGrp="1"/>
          </p:cNvSpPr>
          <p:nvPr/>
        </p:nvSpPr>
        <p:spPr>
          <a:xfrm xmlns:a="http://schemas.openxmlformats.org/drawingml/2006/main">
            <a:off x="838200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1</a:t>
            </a:r>
          </a:p>
        </p:txBody>
      </p:sp>
      <p:sp>
        <p:nvSpPr>
          <p:cNvPr id="27" name="">
            <a:extLst xmlns:a="http://schemas.openxmlformats.org/drawingml/2006/main">
              <a:ext uri="{FF2B5EF4-FFF2-40B4-BE49-F238E27FC236}">
                <a16:creationId xmlns:a16="http://schemas.microsoft.com/office/drawing/2014/main" id="{FCD6398E-29D3-476A-B6DF-4B3E01D860AA}"/>
              </a:ext>
            </a:extLst>
          </p:cNvPr>
          <p:cNvSpPr>
            <a:spLocks xmlns:a="http://schemas.openxmlformats.org/drawingml/2006/main" noGrp="1"/>
          </p:cNvSpPr>
          <p:nvPr/>
        </p:nvSpPr>
        <p:spPr>
          <a:xfrm xmlns:a="http://schemas.openxmlformats.org/drawingml/2006/main">
            <a:off x="923925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0</a:t>
            </a:r>
          </a:p>
        </p:txBody>
      </p:sp>
      <p:sp>
        <p:nvSpPr>
          <p:cNvPr id="28" name="">
            <a:extLst xmlns:a="http://schemas.openxmlformats.org/drawingml/2006/main">
              <a:ext uri="{FF2B5EF4-FFF2-40B4-BE49-F238E27FC236}">
                <a16:creationId xmlns:a16="http://schemas.microsoft.com/office/drawing/2014/main" id="{A4333CDC-97EB-46D0-A64D-A812701E749A}"/>
              </a:ext>
            </a:extLst>
          </p:cNvPr>
          <p:cNvSpPr>
            <a:spLocks xmlns:a="http://schemas.openxmlformats.org/drawingml/2006/main" noGrp="1"/>
          </p:cNvSpPr>
          <p:nvPr/>
        </p:nvSpPr>
        <p:spPr>
          <a:xfrm xmlns:a="http://schemas.openxmlformats.org/drawingml/2006/main">
            <a:off x="10096500" y="4162425"/>
            <a:ext cx="61912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−8</a:t>
            </a:r>
          </a:p>
        </p:txBody>
      </p:sp>
      <p:sp>
        <p:nvSpPr>
          <p:cNvPr id="29" name="">
            <a:extLst xmlns:a="http://schemas.openxmlformats.org/drawingml/2006/main">
              <a:ext uri="{FF2B5EF4-FFF2-40B4-BE49-F238E27FC236}">
                <a16:creationId xmlns:a16="http://schemas.microsoft.com/office/drawing/2014/main" id="{AB5A0A10-046A-4CEA-A3EE-DE6D69E3215C}"/>
              </a:ext>
            </a:extLst>
          </p:cNvPr>
          <p:cNvSpPr>
            <a:spLocks xmlns:a="http://schemas.openxmlformats.org/drawingml/2006/main" noGrp="1"/>
          </p:cNvSpPr>
          <p:nvPr/>
        </p:nvSpPr>
        <p:spPr>
          <a:xfrm xmlns:a="http://schemas.openxmlformats.org/drawingml/2006/main">
            <a:off x="7143750" y="5143500"/>
            <a:ext cx="4191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A v ≤ (12, 10, 0, 0)ᵀ</a:t>
            </a:r>
          </a:p>
        </p:txBody>
      </p:sp>
      <p:sp>
        <p:nvSpPr>
          <p:cNvPr id="30" name="">
            <a:extLst xmlns:a="http://schemas.openxmlformats.org/drawingml/2006/main">
              <a:ext uri="{FF2B5EF4-FFF2-40B4-BE49-F238E27FC236}">
                <a16:creationId xmlns:a16="http://schemas.microsoft.com/office/drawing/2014/main" id="{61964DDF-942E-4342-9BAD-F4A918BC71B2}"/>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31" name="">
            <a:extLst xmlns:a="http://schemas.openxmlformats.org/drawingml/2006/main">
              <a:ext uri="{FF2B5EF4-FFF2-40B4-BE49-F238E27FC236}">
                <a16:creationId xmlns:a16="http://schemas.microsoft.com/office/drawing/2014/main" id="{F09D8F17-BA81-4ED3-9832-AC8D9E19195F}"/>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34 / 50</a:t>
            </a:r>
          </a:p>
        </p:txBody>
      </p:sp>
      <p:pic xmlns:a="http://schemas.openxmlformats.org/drawingml/2006/main" xmlns:r="http://schemas.openxmlformats.org/officeDocument/2006/relationships">
        <p:nvPicPr>
          <p:cNvPr id="33" name="Narration slide 34" descr="English neural narration for slide 3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285038346"/>
      </p:ext>
    </p:extLst>
  </p:cSld>
  <p:transition advClick="1" advTm="28433"/>
  <p:timing>
    <p:tnLst>
      <p:par>
        <p:cTn id="1" dur="indefinite" restart="never" nodeType="tmRoot">
          <p:childTnLst>
            <p:audio>
              <p:cMediaNode vol="100000">
                <p:cTn id="2" fill="hold" display="0">
                  <p:stCondLst>
                    <p:cond delay="0"/>
                  </p:stCondLst>
                </p:cTn>
                <p:tgtEl>
                  <p:spTgt spid="33"/>
                </p:tgtEl>
              </p:cMediaNode>
            </p:audio>
          </p:childTnLst>
        </p:cTn>
      </p:par>
    </p:tnLst>
  </p:timing>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C6DE600-D520-4D86-9F72-3144BB617D17}"/>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4: solve and check status</a:t>
            </a:r>
          </a:p>
        </p:txBody>
      </p:sp>
      <p:sp>
        <p:nvSpPr>
          <p:cNvPr id="2" name="">
            <a:extLst xmlns:a="http://schemas.openxmlformats.org/drawingml/2006/main">
              <a:ext uri="{FF2B5EF4-FFF2-40B4-BE49-F238E27FC236}">
                <a16:creationId xmlns:a16="http://schemas.microsoft.com/office/drawing/2014/main" id="{74262917-CFCF-456D-8805-E4424972220C}"/>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result = milp(c, integrality=…, bounds=…, constraints=…).</a:t>
            </a:r>
          </a:p>
        </p:txBody>
      </p:sp>
      <p:sp>
        <p:nvSpPr>
          <p:cNvPr id="3" name="">
            <a:extLst xmlns:a="http://schemas.openxmlformats.org/drawingml/2006/main">
              <a:ext uri="{FF2B5EF4-FFF2-40B4-BE49-F238E27FC236}">
                <a16:creationId xmlns:a16="http://schemas.microsoft.com/office/drawing/2014/main" id="{924C86C8-F1A8-4A2D-910E-30D1F9A5E933}"/>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Check success, status, and message.</a:t>
            </a:r>
          </a:p>
        </p:txBody>
      </p:sp>
      <p:sp>
        <p:nvSpPr>
          <p:cNvPr id="4" name="">
            <a:extLst xmlns:a="http://schemas.openxmlformats.org/drawingml/2006/main">
              <a:ext uri="{FF2B5EF4-FFF2-40B4-BE49-F238E27FC236}">
                <a16:creationId xmlns:a16="http://schemas.microsoft.com/office/drawing/2014/main" id="{32B3ED3D-3ABF-46A0-BF56-3BD2353BC099}"/>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Baseline: v=(2,8,1,1), profit 46.</a:t>
            </a:r>
          </a:p>
        </p:txBody>
      </p:sp>
      <p:sp>
        <p:nvSpPr>
          <p:cNvPr id="5" name="">
            <a:extLst xmlns:a="http://schemas.openxmlformats.org/drawingml/2006/main">
              <a:ext uri="{FF2B5EF4-FFF2-40B4-BE49-F238E27FC236}">
                <a16:creationId xmlns:a16="http://schemas.microsoft.com/office/drawing/2014/main" id="{F11C86C7-3BFC-4D88-A3D6-B702E7BB6BBE}"/>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6" name="">
            <a:extLst xmlns:a="http://schemas.openxmlformats.org/drawingml/2006/main">
              <a:ext uri="{FF2B5EF4-FFF2-40B4-BE49-F238E27FC236}">
                <a16:creationId xmlns:a16="http://schemas.microsoft.com/office/drawing/2014/main" id="{C17BDF79-C8A3-486B-844F-4E22057E1D4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35 / 50</a:t>
            </a:r>
          </a:p>
        </p:txBody>
      </p:sp>
      <p:pic xmlns:a="http://schemas.openxmlformats.org/drawingml/2006/main" xmlns:r="http://schemas.openxmlformats.org/officeDocument/2006/relationships">
        <p:nvPicPr>
          <p:cNvPr id="8" name="Narration slide 35" descr="English neural narration for slide 3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227171642"/>
      </p:ext>
    </p:extLst>
  </p:cSld>
  <p:transition advClick="1" advTm="27367"/>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88872C8-666C-445A-93BA-CC7C68B4E13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5: audit every constraint</a:t>
            </a:r>
          </a:p>
        </p:txBody>
      </p:sp>
      <p:sp>
        <p:nvSpPr>
          <p:cNvPr id="2" name="">
            <a:extLst xmlns:a="http://schemas.openxmlformats.org/drawingml/2006/main">
              <a:ext uri="{FF2B5EF4-FFF2-40B4-BE49-F238E27FC236}">
                <a16:creationId xmlns:a16="http://schemas.microsoft.com/office/drawing/2014/main" id="{C71D40FA-CBF8-40E7-B60A-7BA0FD55BBB9}"/>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Compute resource_use = A @ result.x.</a:t>
            </a:r>
          </a:p>
        </p:txBody>
      </p:sp>
      <p:sp>
        <p:nvSpPr>
          <p:cNvPr id="3" name="">
            <a:extLst xmlns:a="http://schemas.openxmlformats.org/drawingml/2006/main">
              <a:ext uri="{FF2B5EF4-FFF2-40B4-BE49-F238E27FC236}">
                <a16:creationId xmlns:a16="http://schemas.microsoft.com/office/drawing/2014/main" id="{DE241B0E-5B5A-4764-9DD4-23ED12E6A8F5}"/>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Check resource_use ≤ upper within a small tolerance.</a:t>
            </a:r>
          </a:p>
        </p:txBody>
      </p:sp>
      <p:sp>
        <p:nvSpPr>
          <p:cNvPr id="4" name="">
            <a:extLst xmlns:a="http://schemas.openxmlformats.org/drawingml/2006/main">
              <a:ext uri="{FF2B5EF4-FFF2-40B4-BE49-F238E27FC236}">
                <a16:creationId xmlns:a16="http://schemas.microsoft.com/office/drawing/2014/main" id="{6107455E-76EC-4CE8-B61B-97B23DEE5A08}"/>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Check binary values and recompute profit independently.</a:t>
            </a:r>
          </a:p>
        </p:txBody>
      </p:sp>
      <p:pic>
        <p:nvPicPr>
          <p:cNvPr id="5" name="">
            <a:extLst xmlns:a="http://schemas.openxmlformats.org/drawingml/2006/main">
              <a:ext uri="{FF2B5EF4-FFF2-40B4-BE49-F238E27FC236}">
                <a16:creationId xmlns:a16="http://schemas.microsoft.com/office/drawing/2014/main" id="{4DBAFD12-855D-4994-9279-A93B6D414073}"/>
              </a:ext>
            </a:extLst>
          </p:cNvPr>
          <p:cNvPicPr>
            <a:picLocks xmlns:a="http://schemas.openxmlformats.org/drawingml/2006/main" noChangeAspect="1"/>
          </p:cNvPicPr>
          <p:nvPr/>
        </p:nvPicPr>
        <p:blipFill>
          <a:blip xmlns:r="http://schemas.openxmlformats.org/officeDocument/2006/relationships" xmlns:a="http://schemas.openxmlformats.org/drawingml/2006/main" r:embed="Rf61b5dfbee2c4c07">
            <a:extLst>
              <a:ext uri="{96DAC541-7B7A-43D3-8B79-37D633B846F1}">
                <asvg:svgBlip xmlns:asvg="http://schemas.microsoft.com/office/drawing/2016/SVG/main" r:embed="Rc341540ac4774ecd"/>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C63BDC0-F500-435B-AA1D-093E0F097078}"/>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32966AAF-25D7-4DC2-B966-B1609B089EC7}"/>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36 / 50</a:t>
            </a:r>
          </a:p>
        </p:txBody>
      </p:sp>
      <p:pic xmlns:a="http://schemas.openxmlformats.org/drawingml/2006/main" xmlns:r="http://schemas.openxmlformats.org/officeDocument/2006/relationships">
        <p:nvPicPr>
          <p:cNvPr id="9" name="Narration slide 36" descr="English neural narration for slide 3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922779117"/>
      </p:ext>
    </p:extLst>
  </p:cSld>
  <p:transition advClick="1" advTm="266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ACDBEFF-EA28-4D20-806A-E3C7CA65FC9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6: compare relaxation and MILP</a:t>
            </a:r>
          </a:p>
        </p:txBody>
      </p:sp>
      <p:sp>
        <p:nvSpPr>
          <p:cNvPr id="2" name="">
            <a:extLst xmlns:a="http://schemas.openxmlformats.org/drawingml/2006/main">
              <a:ext uri="{FF2B5EF4-FFF2-40B4-BE49-F238E27FC236}">
                <a16:creationId xmlns:a16="http://schemas.microsoft.com/office/drawing/2014/main" id="{79003314-2EEF-4D69-8285-7892110EB815}"/>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Relaxed profit: 52.667; MILP profit: 46.</a:t>
            </a:r>
          </a:p>
        </p:txBody>
      </p:sp>
      <p:sp>
        <p:nvSpPr>
          <p:cNvPr id="3" name="">
            <a:extLst xmlns:a="http://schemas.openxmlformats.org/drawingml/2006/main">
              <a:ext uri="{FF2B5EF4-FFF2-40B4-BE49-F238E27FC236}">
                <a16:creationId xmlns:a16="http://schemas.microsoft.com/office/drawing/2014/main" id="{B42E9CC3-ECBE-4341-985E-7A60DB302978}"/>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Relaxed yA=1/3 is not an opening decision.</a:t>
            </a:r>
          </a:p>
        </p:txBody>
      </p:sp>
      <p:sp>
        <p:nvSpPr>
          <p:cNvPr id="4" name="">
            <a:extLst xmlns:a="http://schemas.openxmlformats.org/drawingml/2006/main">
              <a:ext uri="{FF2B5EF4-FFF2-40B4-BE49-F238E27FC236}">
                <a16:creationId xmlns:a16="http://schemas.microsoft.com/office/drawing/2014/main" id="{49CC2178-33A4-4911-BD46-5CED8D73DF8E}"/>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Enumerate four binary patterns to verify the MILP.</a:t>
            </a:r>
          </a:p>
        </p:txBody>
      </p:sp>
      <p:pic>
        <p:nvPicPr>
          <p:cNvPr id="5" name="">
            <a:extLst xmlns:a="http://schemas.openxmlformats.org/drawingml/2006/main">
              <a:ext uri="{FF2B5EF4-FFF2-40B4-BE49-F238E27FC236}">
                <a16:creationId xmlns:a16="http://schemas.microsoft.com/office/drawing/2014/main" id="{BA3C746D-ABCC-4069-88FA-3C09F7EFD90F}"/>
              </a:ext>
            </a:extLst>
          </p:cNvPr>
          <p:cNvPicPr>
            <a:picLocks xmlns:a="http://schemas.openxmlformats.org/drawingml/2006/main" noChangeAspect="1"/>
          </p:cNvPicPr>
          <p:nvPr/>
        </p:nvPicPr>
        <p:blipFill>
          <a:blip xmlns:r="http://schemas.openxmlformats.org/officeDocument/2006/relationships" xmlns:a="http://schemas.openxmlformats.org/drawingml/2006/main" r:embed="Ra140cc0b0e294b14">
            <a:extLst>
              <a:ext uri="{96DAC541-7B7A-43D3-8B79-37D633B846F1}">
                <asvg:svgBlip xmlns:asvg="http://schemas.microsoft.com/office/drawing/2016/SVG/main" r:embed="R3d9fe8d952334977"/>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18DCB972-EF1A-4DD2-BB1F-FACDF9A52C2A}"/>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9198B7FB-5C7B-4148-B867-FB0EF989CA0C}"/>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37 / 50</a:t>
            </a:r>
          </a:p>
        </p:txBody>
      </p:sp>
      <p:pic xmlns:a="http://schemas.openxmlformats.org/drawingml/2006/main" xmlns:r="http://schemas.openxmlformats.org/officeDocument/2006/relationships">
        <p:nvPicPr>
          <p:cNvPr id="9" name="Narration slide 37" descr="English neural narration for slide 37">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335773159"/>
      </p:ext>
    </p:extLst>
  </p:cSld>
  <p:transition advClick="1" advTm="278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659D68-0DFE-4F65-8425-81F6FF80F92A}"/>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7: change one assumption</a:t>
            </a:r>
          </a:p>
        </p:txBody>
      </p:sp>
      <p:sp>
        <p:nvSpPr>
          <p:cNvPr id="2" name="">
            <a:extLst xmlns:a="http://schemas.openxmlformats.org/drawingml/2006/main">
              <a:ext uri="{FF2B5EF4-FFF2-40B4-BE49-F238E27FC236}">
                <a16:creationId xmlns:a16="http://schemas.microsoft.com/office/drawing/2014/main" id="{6CAA4BBA-88D6-4BB1-A18E-349115E7812E}"/>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Sales cap 8: open B only, profit 40.</a:t>
            </a:r>
          </a:p>
        </p:txBody>
      </p:sp>
      <p:sp>
        <p:nvSpPr>
          <p:cNvPr id="3" name="">
            <a:extLst xmlns:a="http://schemas.openxmlformats.org/drawingml/2006/main">
              <a:ext uri="{FF2B5EF4-FFF2-40B4-BE49-F238E27FC236}">
                <a16:creationId xmlns:a16="http://schemas.microsoft.com/office/drawing/2014/main" id="{23A9C22B-B399-40B9-868B-D036F2E8ADBE}"/>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B opening cost 20: open A only, profit 38.</a:t>
            </a:r>
          </a:p>
        </p:txBody>
      </p:sp>
      <p:sp>
        <p:nvSpPr>
          <p:cNvPr id="4" name="">
            <a:extLst xmlns:a="http://schemas.openxmlformats.org/drawingml/2006/main">
              <a:ext uri="{FF2B5EF4-FFF2-40B4-BE49-F238E27FC236}">
                <a16:creationId xmlns:a16="http://schemas.microsoft.com/office/drawing/2014/main" id="{3EC5DA6B-0692-49DD-A190-05449F3D676E}"/>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A minimum batch 3: both open, a=3,b=6, profit 42.</a:t>
            </a:r>
          </a:p>
        </p:txBody>
      </p:sp>
      <p:pic>
        <p:nvPicPr>
          <p:cNvPr id="5" name="">
            <a:extLst xmlns:a="http://schemas.openxmlformats.org/drawingml/2006/main">
              <a:ext uri="{FF2B5EF4-FFF2-40B4-BE49-F238E27FC236}">
                <a16:creationId xmlns:a16="http://schemas.microsoft.com/office/drawing/2014/main" id="{EC32A7E6-293B-4454-B433-BFA7BDA477E8}"/>
              </a:ext>
            </a:extLst>
          </p:cNvPr>
          <p:cNvPicPr>
            <a:picLocks xmlns:a="http://schemas.openxmlformats.org/drawingml/2006/main" noChangeAspect="1"/>
          </p:cNvPicPr>
          <p:nvPr/>
        </p:nvPicPr>
        <p:blipFill>
          <a:blip xmlns:r="http://schemas.openxmlformats.org/officeDocument/2006/relationships" xmlns:a="http://schemas.openxmlformats.org/drawingml/2006/main" r:embed="R9f1ecf06ca90405a">
            <a:extLst>
              <a:ext uri="{96DAC541-7B7A-43D3-8B79-37D633B846F1}">
                <asvg:svgBlip xmlns:asvg="http://schemas.microsoft.com/office/drawing/2016/SVG/main" r:embed="Rdceadda5f7c84461"/>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59DDA1A-D636-42EA-BD37-8703FBA0E2E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95735000-2BF2-4304-A6E5-2596944AE31D}"/>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38 / 50</a:t>
            </a:r>
          </a:p>
        </p:txBody>
      </p:sp>
      <p:pic xmlns:a="http://schemas.openxmlformats.org/drawingml/2006/main" xmlns:r="http://schemas.openxmlformats.org/officeDocument/2006/relationships">
        <p:nvPicPr>
          <p:cNvPr id="9" name="Narration slide 38" descr="English neural narration for slide 38">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313649759"/>
      </p:ext>
    </p:extLst>
  </p:cSld>
  <p:transition advClick="1" advTm="281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D94D4F5-ED6B-4778-A8C0-F39058926CB4}"/>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8: consider an extra capacity module</a:t>
            </a:r>
          </a:p>
        </p:txBody>
      </p:sp>
      <p:sp>
        <p:nvSpPr>
          <p:cNvPr id="2" name="">
            <a:extLst xmlns:a="http://schemas.openxmlformats.org/drawingml/2006/main">
              <a:ext uri="{FF2B5EF4-FFF2-40B4-BE49-F238E27FC236}">
                <a16:creationId xmlns:a16="http://schemas.microsoft.com/office/drawing/2014/main" id="{6ABAEFDB-9649-4832-A06E-527538B9A7D9}"/>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k∈{0,1}; labor capacity = 12 + 4k.</a:t>
            </a:r>
          </a:p>
        </p:txBody>
      </p:sp>
      <p:sp>
        <p:nvSpPr>
          <p:cNvPr id="3" name="">
            <a:extLst xmlns:a="http://schemas.openxmlformats.org/drawingml/2006/main">
              <a:ext uri="{FF2B5EF4-FFF2-40B4-BE49-F238E27FC236}">
                <a16:creationId xmlns:a16="http://schemas.microsoft.com/office/drawing/2014/main" id="{54036D92-72F0-4468-955C-219EC3204C4F}"/>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Module cost = 7; subtract 7k from profit.</a:t>
            </a:r>
          </a:p>
        </p:txBody>
      </p:sp>
      <p:sp>
        <p:nvSpPr>
          <p:cNvPr id="4" name="">
            <a:extLst xmlns:a="http://schemas.openxmlformats.org/drawingml/2006/main">
              <a:ext uri="{FF2B5EF4-FFF2-40B4-BE49-F238E27FC236}">
                <a16:creationId xmlns:a16="http://schemas.microsoft.com/office/drawing/2014/main" id="{6A479A90-7736-4412-90CC-36AE5B2BA112}"/>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Optimum: k=1,a=6,b=4; net profit 47.</a:t>
            </a:r>
          </a:p>
        </p:txBody>
      </p:sp>
      <p:pic>
        <p:nvPicPr>
          <p:cNvPr id="5" name="">
            <a:extLst xmlns:a="http://schemas.openxmlformats.org/drawingml/2006/main">
              <a:ext uri="{FF2B5EF4-FFF2-40B4-BE49-F238E27FC236}">
                <a16:creationId xmlns:a16="http://schemas.microsoft.com/office/drawing/2014/main" id="{0B841D2B-15F8-4DA3-99D1-549CF1510A75}"/>
              </a:ext>
            </a:extLst>
          </p:cNvPr>
          <p:cNvPicPr>
            <a:picLocks xmlns:a="http://schemas.openxmlformats.org/drawingml/2006/main" noChangeAspect="1"/>
          </p:cNvPicPr>
          <p:nvPr/>
        </p:nvPicPr>
        <p:blipFill>
          <a:blip xmlns:r="http://schemas.openxmlformats.org/officeDocument/2006/relationships" xmlns:a="http://schemas.openxmlformats.org/drawingml/2006/main" r:embed="R4d385d1c34e24571">
            <a:extLst>
              <a:ext uri="{96DAC541-7B7A-43D3-8B79-37D633B846F1}">
                <asvg:svgBlip xmlns:asvg="http://schemas.microsoft.com/office/drawing/2016/SVG/main" r:embed="R2edaa76cdf1a48c4"/>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30B29AC9-D8C2-4397-8A29-228E9BFEF48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61A5B6EC-D943-4205-A9F8-0043C7BC6725}"/>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39 / 50</a:t>
            </a:r>
          </a:p>
        </p:txBody>
      </p:sp>
      <p:pic xmlns:a="http://schemas.openxmlformats.org/drawingml/2006/main" xmlns:r="http://schemas.openxmlformats.org/officeDocument/2006/relationships">
        <p:nvPicPr>
          <p:cNvPr id="9" name="Narration slide 39" descr="English neural narration for slide 39">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2044025161"/>
      </p:ext>
    </p:extLst>
  </p:cSld>
  <p:transition advClick="1" advTm="29033"/>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52F5408-2F83-45DA-9014-D09ECC182FF5}"/>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Step 9: compare purchase costs</a:t>
            </a:r>
          </a:p>
        </p:txBody>
      </p:sp>
      <p:sp>
        <p:nvSpPr>
          <p:cNvPr id="2" name="">
            <a:extLst xmlns:a="http://schemas.openxmlformats.org/drawingml/2006/main">
              <a:ext uri="{FF2B5EF4-FFF2-40B4-BE49-F238E27FC236}">
                <a16:creationId xmlns:a16="http://schemas.microsoft.com/office/drawing/2014/main" id="{3F8A5584-A584-4A38-A06C-E1FD06071A26}"/>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Without purchase: profit 46.</a:t>
            </a:r>
          </a:p>
        </p:txBody>
      </p:sp>
      <p:sp>
        <p:nvSpPr>
          <p:cNvPr id="3" name="">
            <a:extLst xmlns:a="http://schemas.openxmlformats.org/drawingml/2006/main">
              <a:ext uri="{FF2B5EF4-FFF2-40B4-BE49-F238E27FC236}">
                <a16:creationId xmlns:a16="http://schemas.microsoft.com/office/drawing/2014/main" id="{EF59471D-5C50-4697-AE54-62128238E4C2}"/>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With module before module cost: profit 54.</a:t>
            </a:r>
          </a:p>
        </p:txBody>
      </p:sp>
      <p:sp>
        <p:nvSpPr>
          <p:cNvPr id="4" name="">
            <a:extLst xmlns:a="http://schemas.openxmlformats.org/drawingml/2006/main">
              <a:ext uri="{FF2B5EF4-FFF2-40B4-BE49-F238E27FC236}">
                <a16:creationId xmlns:a16="http://schemas.microsoft.com/office/drawing/2014/main" id="{5F6AF909-EBB6-4611-8C08-2D61BD58E757}"/>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Cost 7 → buy; cost 10 → do not buy.</a:t>
            </a:r>
          </a:p>
        </p:txBody>
      </p:sp>
      <p:pic>
        <p:nvPicPr>
          <p:cNvPr id="5" name="">
            <a:extLst xmlns:a="http://schemas.openxmlformats.org/drawingml/2006/main">
              <a:ext uri="{FF2B5EF4-FFF2-40B4-BE49-F238E27FC236}">
                <a16:creationId xmlns:a16="http://schemas.microsoft.com/office/drawing/2014/main" id="{7462D6A2-502B-4677-BE39-9B1AFABED71A}"/>
              </a:ext>
            </a:extLst>
          </p:cNvPr>
          <p:cNvPicPr>
            <a:picLocks xmlns:a="http://schemas.openxmlformats.org/drawingml/2006/main" noChangeAspect="1"/>
          </p:cNvPicPr>
          <p:nvPr/>
        </p:nvPicPr>
        <p:blipFill>
          <a:blip xmlns:r="http://schemas.openxmlformats.org/officeDocument/2006/relationships" xmlns:a="http://schemas.openxmlformats.org/drawingml/2006/main" r:embed="Rd2b5330e5c77436b">
            <a:extLst>
              <a:ext uri="{96DAC541-7B7A-43D3-8B79-37D633B846F1}">
                <asvg:svgBlip xmlns:asvg="http://schemas.microsoft.com/office/drawing/2016/SVG/main" r:embed="R2acf2c9585bd424b"/>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1BE682A-D79B-44EF-AC4A-DB62C3C02036}"/>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4</a:t>
            </a:r>
          </a:p>
        </p:txBody>
      </p:sp>
      <p:sp>
        <p:nvSpPr>
          <p:cNvPr id="7" name="">
            <a:extLst xmlns:a="http://schemas.openxmlformats.org/drawingml/2006/main">
              <a:ext uri="{FF2B5EF4-FFF2-40B4-BE49-F238E27FC236}">
                <a16:creationId xmlns:a16="http://schemas.microsoft.com/office/drawing/2014/main" id="{775BC23E-BD26-4BF1-8266-47BCF03C831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40 / 50</a:t>
            </a:r>
          </a:p>
        </p:txBody>
      </p:sp>
      <p:pic xmlns:a="http://schemas.openxmlformats.org/drawingml/2006/main" xmlns:r="http://schemas.openxmlformats.org/officeDocument/2006/relationships">
        <p:nvPicPr>
          <p:cNvPr id="9" name="Narration slide 40" descr="English neural narration for slide 40">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624569756"/>
      </p:ext>
    </p:extLst>
  </p:cSld>
  <p:transition advClick="1" advTm="296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499E8AF3-C8B3-4DFE-A56E-A6BFDABF981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Independent exercises</a:t>
            </a:r>
          </a:p>
        </p:txBody>
      </p:sp>
      <p:sp>
        <p:nvSpPr>
          <p:cNvPr id="2" name="">
            <a:extLst xmlns:a="http://schemas.openxmlformats.org/drawingml/2006/main">
              <a:ext uri="{FF2B5EF4-FFF2-40B4-BE49-F238E27FC236}">
                <a16:creationId xmlns:a16="http://schemas.microsoft.com/office/drawing/2014/main" id="{E5712E40-A8C8-49C8-81BF-5910E26E6A01}"/>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1. Batch model: reduce the first resource limit to 4.</a:t>
            </a:r>
          </a:p>
        </p:txBody>
      </p:sp>
      <p:sp>
        <p:nvSpPr>
          <p:cNvPr id="3" name="">
            <a:extLst xmlns:a="http://schemas.openxmlformats.org/drawingml/2006/main">
              <a:ext uri="{FF2B5EF4-FFF2-40B4-BE49-F238E27FC236}">
                <a16:creationId xmlns:a16="http://schemas.microsoft.com/office/drawing/2014/main" id="{DD7D27FD-F304-4C11-B9D7-C025D9ACDA63}"/>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 Plant model: reduce the sales cap to 6.</a:t>
            </a:r>
          </a:p>
        </p:txBody>
      </p:sp>
      <p:sp>
        <p:nvSpPr>
          <p:cNvPr id="4" name="">
            <a:extLst xmlns:a="http://schemas.openxmlformats.org/drawingml/2006/main">
              <a:ext uri="{FF2B5EF4-FFF2-40B4-BE49-F238E27FC236}">
                <a16:creationId xmlns:a16="http://schemas.microsoft.com/office/drawing/2014/main" id="{BE929213-1D54-4B73-87D9-D1455442EFDE}"/>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3. Add an at-most-one-line policy to the baseline.</a:t>
            </a:r>
          </a:p>
        </p:txBody>
      </p:sp>
      <p:sp>
        <p:nvSpPr>
          <p:cNvPr id="5" name="">
            <a:extLst xmlns:a="http://schemas.openxmlformats.org/drawingml/2006/main">
              <a:ext uri="{FF2B5EF4-FFF2-40B4-BE49-F238E27FC236}">
                <a16:creationId xmlns:a16="http://schemas.microsoft.com/office/drawing/2014/main" id="{6DDF7713-0EE3-4EB5-917F-6668337E6CDB}"/>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AB1DFDF9-FE2E-49B1-BD7F-03BA794C070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41 / 50</a:t>
            </a:r>
          </a:p>
        </p:txBody>
      </p:sp>
      <p:pic xmlns:a="http://schemas.openxmlformats.org/drawingml/2006/main" xmlns:r="http://schemas.openxmlformats.org/officeDocument/2006/relationships">
        <p:nvPicPr>
          <p:cNvPr id="8" name="Narration slide 41" descr="English neural narration for slide 41">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4580537"/>
      </p:ext>
    </p:extLst>
  </p:cSld>
  <p:transition advClick="1" advTm="33633"/>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EFC12904-AE92-42F3-9B8E-8595BAFD667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Independent exercises: decisions and bounds</a:t>
            </a:r>
          </a:p>
        </p:txBody>
      </p:sp>
      <p:sp>
        <p:nvSpPr>
          <p:cNvPr id="2" name="">
            <a:extLst xmlns:a="http://schemas.openxmlformats.org/drawingml/2006/main">
              <a:ext uri="{FF2B5EF4-FFF2-40B4-BE49-F238E27FC236}">
                <a16:creationId xmlns:a16="http://schemas.microsoft.com/office/drawing/2014/main" id="{7ABA6795-4121-4112-B187-E085158584D3}"/>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4. Module cost 8: compare buying and not buying.</a:t>
            </a:r>
          </a:p>
        </p:txBody>
      </p:sp>
      <p:sp>
        <p:nvSpPr>
          <p:cNvPr id="3" name="">
            <a:extLst xmlns:a="http://schemas.openxmlformats.org/drawingml/2006/main">
              <a:ext uri="{FF2B5EF4-FFF2-40B4-BE49-F238E27FC236}">
                <a16:creationId xmlns:a16="http://schemas.microsoft.com/office/drawing/2014/main" id="{70DFD456-74A9-48DB-B5B4-120E43A71DFC}"/>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5. A minimum batch 4: find the best opening pattern.</a:t>
            </a:r>
          </a:p>
        </p:txBody>
      </p:sp>
      <p:sp>
        <p:nvSpPr>
          <p:cNvPr id="4" name="">
            <a:extLst xmlns:a="http://schemas.openxmlformats.org/drawingml/2006/main">
              <a:ext uri="{FF2B5EF4-FFF2-40B4-BE49-F238E27FC236}">
                <a16:creationId xmlns:a16="http://schemas.microsoft.com/office/drawing/2014/main" id="{C6578FDD-5A06-41A0-B883-E0E213D0AEA1}"/>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6. With incumbent 46 and max bound 48, what is certified?</a:t>
            </a:r>
          </a:p>
        </p:txBody>
      </p:sp>
      <p:sp>
        <p:nvSpPr>
          <p:cNvPr id="5" name="">
            <a:extLst xmlns:a="http://schemas.openxmlformats.org/drawingml/2006/main">
              <a:ext uri="{FF2B5EF4-FFF2-40B4-BE49-F238E27FC236}">
                <a16:creationId xmlns:a16="http://schemas.microsoft.com/office/drawing/2014/main" id="{F35ABCDB-D3D1-457A-8D56-49EE369B2FE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3521F22B-BC24-4B65-BBBA-CB8E9777C9E8}"/>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42 / 50</a:t>
            </a:r>
          </a:p>
        </p:txBody>
      </p:sp>
      <p:pic xmlns:a="http://schemas.openxmlformats.org/drawingml/2006/main" xmlns:r="http://schemas.openxmlformats.org/officeDocument/2006/relationships">
        <p:nvPicPr>
          <p:cNvPr id="8" name="Narration slide 42" descr="English neural narration for slide 42">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2064102587"/>
      </p:ext>
    </p:extLst>
  </p:cSld>
  <p:transition advClick="1" advTm="27433"/>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5725373-36A7-471F-B878-7E58A7993BD9}"/>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Exercise solutions: batch and sales cap</a:t>
            </a:r>
          </a:p>
        </p:txBody>
      </p:sp>
      <p:sp>
        <p:nvSpPr>
          <p:cNvPr id="2" name="">
            <a:extLst xmlns:a="http://schemas.openxmlformats.org/drawingml/2006/main">
              <a:ext uri="{FF2B5EF4-FFF2-40B4-BE49-F238E27FC236}">
                <a16:creationId xmlns:a16="http://schemas.microsoft.com/office/drawing/2014/main" id="{8116EE46-7D4F-4536-A009-4EFAA24B0DBA}"/>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1. First resource limit 4: unique best (2,2), value 10.</a:t>
            </a:r>
          </a:p>
        </p:txBody>
      </p:sp>
      <p:sp>
        <p:nvSpPr>
          <p:cNvPr id="3" name="">
            <a:extLst xmlns:a="http://schemas.openxmlformats.org/drawingml/2006/main">
              <a:ext uri="{FF2B5EF4-FFF2-40B4-BE49-F238E27FC236}">
                <a16:creationId xmlns:a16="http://schemas.microsoft.com/office/drawing/2014/main" id="{DE6F9F0E-9086-4984-9370-8DC4DDD49BD2}"/>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 Sales cap 6: A only, a=6, profit 38.</a:t>
            </a:r>
          </a:p>
        </p:txBody>
      </p:sp>
      <p:sp>
        <p:nvSpPr>
          <p:cNvPr id="4" name="">
            <a:extLst xmlns:a="http://schemas.openxmlformats.org/drawingml/2006/main">
              <a:ext uri="{FF2B5EF4-FFF2-40B4-BE49-F238E27FC236}">
                <a16:creationId xmlns:a16="http://schemas.microsoft.com/office/drawing/2014/main" id="{A451E955-7A3D-4474-A086-E8ABD0668EA7}"/>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3. At most one line: B only, b=8, profit 40.</a:t>
            </a:r>
          </a:p>
        </p:txBody>
      </p:sp>
      <p:sp>
        <p:nvSpPr>
          <p:cNvPr id="5" name="">
            <a:extLst xmlns:a="http://schemas.openxmlformats.org/drawingml/2006/main">
              <a:ext uri="{FF2B5EF4-FFF2-40B4-BE49-F238E27FC236}">
                <a16:creationId xmlns:a16="http://schemas.microsoft.com/office/drawing/2014/main" id="{71F352C0-DFD2-482E-B4B8-8F9A90294747}"/>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8484E7B4-B24C-4D70-805D-FA4BF2178929}"/>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43 / 50</a:t>
            </a:r>
          </a:p>
        </p:txBody>
      </p:sp>
      <p:pic xmlns:a="http://schemas.openxmlformats.org/drawingml/2006/main" xmlns:r="http://schemas.openxmlformats.org/officeDocument/2006/relationships">
        <p:nvPicPr>
          <p:cNvPr id="8" name="Narration slide 43" descr="English neural narration for slide 43">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039885452"/>
      </p:ext>
    </p:extLst>
  </p:cSld>
  <p:transition advClick="1" advTm="30333"/>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03C4B41-856C-4194-A988-D5AEE8E884A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Exercise solutions: module and minimum batch</a:t>
            </a:r>
          </a:p>
        </p:txBody>
      </p:sp>
      <p:sp>
        <p:nvSpPr>
          <p:cNvPr id="2" name="">
            <a:extLst xmlns:a="http://schemas.openxmlformats.org/drawingml/2006/main">
              <a:ext uri="{FF2B5EF4-FFF2-40B4-BE49-F238E27FC236}">
                <a16:creationId xmlns:a16="http://schemas.microsoft.com/office/drawing/2014/main" id="{CF0B7A21-A502-4E02-AFE7-DA8D8DB064DE}"/>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4. Cost 8: buy or not buy both give profit 46.</a:t>
            </a:r>
          </a:p>
        </p:txBody>
      </p:sp>
      <p:sp>
        <p:nvSpPr>
          <p:cNvPr id="3" name="">
            <a:extLst xmlns:a="http://schemas.openxmlformats.org/drawingml/2006/main">
              <a:ext uri="{FF2B5EF4-FFF2-40B4-BE49-F238E27FC236}">
                <a16:creationId xmlns:a16="http://schemas.microsoft.com/office/drawing/2014/main" id="{7976082D-9CDA-4471-BBFB-9EBAE128B09F}"/>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5. A minimum batch 4: choose B only, profit 40.</a:t>
            </a:r>
          </a:p>
        </p:txBody>
      </p:sp>
      <p:sp>
        <p:nvSpPr>
          <p:cNvPr id="4" name="">
            <a:extLst xmlns:a="http://schemas.openxmlformats.org/drawingml/2006/main">
              <a:ext uri="{FF2B5EF4-FFF2-40B4-BE49-F238E27FC236}">
                <a16:creationId xmlns:a16="http://schemas.microsoft.com/office/drawing/2014/main" id="{BE26C1AF-C96C-4072-AE31-3700499B2B84}"/>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6. 46 ≤ optimum ≤ 48; possible improvement ≤ 2.</a:t>
            </a:r>
          </a:p>
        </p:txBody>
      </p:sp>
      <p:sp>
        <p:nvSpPr>
          <p:cNvPr id="5" name="">
            <a:extLst xmlns:a="http://schemas.openxmlformats.org/drawingml/2006/main">
              <a:ext uri="{FF2B5EF4-FFF2-40B4-BE49-F238E27FC236}">
                <a16:creationId xmlns:a16="http://schemas.microsoft.com/office/drawing/2014/main" id="{44DEA0B3-C5B2-4065-90A4-355F562A8358}"/>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1D95D6C5-9CCE-482F-917A-A994E0FE47E9}"/>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44 / 50</a:t>
            </a:r>
          </a:p>
        </p:txBody>
      </p:sp>
      <p:pic xmlns:a="http://schemas.openxmlformats.org/drawingml/2006/main" xmlns:r="http://schemas.openxmlformats.org/officeDocument/2006/relationships">
        <p:nvPicPr>
          <p:cNvPr id="8" name="Narration slide 44" descr="English neural narration for slide 44">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910019041"/>
      </p:ext>
    </p:extLst>
  </p:cSld>
  <p:transition advClick="1" advTm="293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229F264-D515-444F-A0FC-8839FC3A4B22}"/>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Exit Ticket: explain, then submit</a:t>
            </a:r>
          </a:p>
        </p:txBody>
      </p:sp>
      <p:sp>
        <p:nvSpPr>
          <p:cNvPr id="2" name="">
            <a:extLst xmlns:a="http://schemas.openxmlformats.org/drawingml/2006/main">
              <a:ext uri="{FF2B5EF4-FFF2-40B4-BE49-F238E27FC236}">
                <a16:creationId xmlns:a16="http://schemas.microsoft.com/office/drawing/2014/main" id="{D2EC9690-7D2F-4C91-A19A-B1B6B4D4810E}"/>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Complete four questions on the online form.</a:t>
            </a:r>
          </a:p>
        </p:txBody>
      </p:sp>
      <p:sp>
        <p:nvSpPr>
          <p:cNvPr id="3" name="">
            <a:extLst xmlns:a="http://schemas.openxmlformats.org/drawingml/2006/main">
              <a:ext uri="{FF2B5EF4-FFF2-40B4-BE49-F238E27FC236}">
                <a16:creationId xmlns:a16="http://schemas.microsoft.com/office/drawing/2014/main" id="{3B47E63C-E8D4-4A4A-9233-927D8E934BA4}"/>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Use your own calculations and reasoning.</a:t>
            </a:r>
          </a:p>
        </p:txBody>
      </p:sp>
      <p:sp>
        <p:nvSpPr>
          <p:cNvPr id="4" name="">
            <a:extLst xmlns:a="http://schemas.openxmlformats.org/drawingml/2006/main">
              <a:ext uri="{FF2B5EF4-FFF2-40B4-BE49-F238E27FC236}">
                <a16:creationId xmlns:a16="http://schemas.microsoft.com/office/drawing/2014/main" id="{3602ADED-E38B-49B2-8F7C-ED6337DB3446}"/>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Submit before opening the following solution slides.</a:t>
            </a:r>
          </a:p>
        </p:txBody>
      </p:sp>
      <p:pic>
        <p:nvPicPr>
          <p:cNvPr id="5" name="">
            <a:extLst xmlns:a="http://schemas.openxmlformats.org/drawingml/2006/main">
              <a:ext uri="{FF2B5EF4-FFF2-40B4-BE49-F238E27FC236}">
                <a16:creationId xmlns:a16="http://schemas.microsoft.com/office/drawing/2014/main" id="{F0324C6A-BBCB-4E64-854F-E51592C571B4}"/>
              </a:ext>
            </a:extLst>
          </p:cNvPr>
          <p:cNvPicPr>
            <a:picLocks xmlns:a="http://schemas.openxmlformats.org/drawingml/2006/main" noChangeAspect="1"/>
          </p:cNvPicPr>
          <p:nvPr/>
        </p:nvPicPr>
        <p:blipFill>
          <a:blip xmlns:r="http://schemas.openxmlformats.org/officeDocument/2006/relationships" xmlns:a="http://schemas.openxmlformats.org/drawingml/2006/main" r:embed="R51e4cf271a8047ef"/>
          <a:stretch xmlns:a="http://schemas.openxmlformats.org/drawingml/2006/main"/>
        </p:blipFill>
        <p:spPr>
          <a:xfrm xmlns:a="http://schemas.openxmlformats.org/drawingml/2006/main">
            <a:off x="7334250" y="1857375"/>
            <a:ext cx="3619500" cy="36195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9845DBC-CF6B-44CF-9A2F-47A9E40CF70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7" name="">
            <a:extLst xmlns:a="http://schemas.openxmlformats.org/drawingml/2006/main">
              <a:ext uri="{FF2B5EF4-FFF2-40B4-BE49-F238E27FC236}">
                <a16:creationId xmlns:a16="http://schemas.microsoft.com/office/drawing/2014/main" id="{D9FB9D79-FB55-47DC-8EA3-4916F7AC6783}"/>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45 / 50</a:t>
            </a:r>
          </a:p>
        </p:txBody>
      </p:sp>
      <p:pic xmlns:a="http://schemas.openxmlformats.org/drawingml/2006/main" xmlns:r="http://schemas.openxmlformats.org/officeDocument/2006/relationships">
        <p:nvPicPr>
          <p:cNvPr id="9" name="Narration slide 45" descr="English neural narration for slide 45">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521615522"/>
      </p:ext>
    </p:extLst>
  </p:cSld>
  <p:transition advClick="1" advTm="31000"/>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0A39FAE-9BE6-47AD-A260-5493561172C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Exit Ticket questions</a:t>
            </a:r>
          </a:p>
        </p:txBody>
      </p:sp>
      <p:sp>
        <p:nvSpPr>
          <p:cNvPr id="2" name="">
            <a:extLst xmlns:a="http://schemas.openxmlformats.org/drawingml/2006/main">
              <a:ext uri="{FF2B5EF4-FFF2-40B4-BE49-F238E27FC236}">
                <a16:creationId xmlns:a16="http://schemas.microsoft.com/office/drawing/2014/main" id="{E1799FF0-C55F-4FCD-B398-D178CEE2B68B}"/>
              </a:ext>
            </a:extLst>
          </p:cNvPr>
          <p:cNvSpPr>
            <a:spLocks xmlns:a="http://schemas.openxmlformats.org/drawingml/2006/main" noGrp="1"/>
          </p:cNvSpPr>
          <p:nvPr/>
        </p:nvSpPr>
        <p:spPr>
          <a:xfrm xmlns:a="http://schemas.openxmlformats.org/drawingml/2006/main">
            <a:off x="571500" y="1524000"/>
            <a:ext cx="11001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1. Interpret a≤6yA and a≥3yA for binary yA.</a:t>
            </a:r>
          </a:p>
        </p:txBody>
      </p:sp>
      <p:sp>
        <p:nvSpPr>
          <p:cNvPr id="3" name="">
            <a:extLst xmlns:a="http://schemas.openxmlformats.org/drawingml/2006/main">
              <a:ext uri="{FF2B5EF4-FFF2-40B4-BE49-F238E27FC236}">
                <a16:creationId xmlns:a16="http://schemas.microsoft.com/office/drawing/2014/main" id="{E6B4AA3F-B91E-4D08-97F9-631BCEEE4C38}"/>
              </a:ext>
            </a:extLst>
          </p:cNvPr>
          <p:cNvSpPr>
            <a:spLocks xmlns:a="http://schemas.openxmlformats.org/drawingml/2006/main" noGrp="1"/>
          </p:cNvSpPr>
          <p:nvPr/>
        </p:nvSpPr>
        <p:spPr>
          <a:xfrm xmlns:a="http://schemas.openxmlformats.org/drawingml/2006/main">
            <a:off x="571500" y="2590800"/>
            <a:ext cx="11001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2. Why does relaxed profit 52.667 not beat MILP profit 46?</a:t>
            </a:r>
          </a:p>
        </p:txBody>
      </p:sp>
      <p:sp>
        <p:nvSpPr>
          <p:cNvPr id="4" name="">
            <a:extLst xmlns:a="http://schemas.openxmlformats.org/drawingml/2006/main">
              <a:ext uri="{FF2B5EF4-FFF2-40B4-BE49-F238E27FC236}">
                <a16:creationId xmlns:a16="http://schemas.microsoft.com/office/drawing/2014/main" id="{0F19872A-87E9-40FE-AC20-4361947D10D5}"/>
              </a:ext>
            </a:extLst>
          </p:cNvPr>
          <p:cNvSpPr>
            <a:spLocks xmlns:a="http://schemas.openxmlformats.org/drawingml/2006/main" noGrp="1"/>
          </p:cNvSpPr>
          <p:nvPr/>
        </p:nvSpPr>
        <p:spPr>
          <a:xfrm xmlns:a="http://schemas.openxmlformats.org/drawingml/2006/main">
            <a:off x="571500" y="3657600"/>
            <a:ext cx="11001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3. Module cost 9: buy or not? Show net benefit.</a:t>
            </a:r>
          </a:p>
        </p:txBody>
      </p:sp>
      <p:sp>
        <p:nvSpPr>
          <p:cNvPr id="5" name="">
            <a:extLst xmlns:a="http://schemas.openxmlformats.org/drawingml/2006/main">
              <a:ext uri="{FF2B5EF4-FFF2-40B4-BE49-F238E27FC236}">
                <a16:creationId xmlns:a16="http://schemas.microsoft.com/office/drawing/2014/main" id="{8E836F52-2472-4318-A6ED-CDD0C83EBB10}"/>
              </a:ext>
            </a:extLst>
          </p:cNvPr>
          <p:cNvSpPr>
            <a:spLocks xmlns:a="http://schemas.openxmlformats.org/drawingml/2006/main" noGrp="1"/>
          </p:cNvSpPr>
          <p:nvPr/>
        </p:nvSpPr>
        <p:spPr>
          <a:xfrm xmlns:a="http://schemas.openxmlformats.org/drawingml/2006/main">
            <a:off x="571500" y="4724400"/>
            <a:ext cx="1100137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4. Incumbent 46: prune nodes with bounds 45,46,48?</a:t>
            </a:r>
          </a:p>
        </p:txBody>
      </p:sp>
      <p:sp>
        <p:nvSpPr>
          <p:cNvPr id="6" name="">
            <a:extLst xmlns:a="http://schemas.openxmlformats.org/drawingml/2006/main">
              <a:ext uri="{FF2B5EF4-FFF2-40B4-BE49-F238E27FC236}">
                <a16:creationId xmlns:a16="http://schemas.microsoft.com/office/drawing/2014/main" id="{544D7338-3EC6-4C38-84EB-CFD0E591A784}"/>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7" name="">
            <a:extLst xmlns:a="http://schemas.openxmlformats.org/drawingml/2006/main">
              <a:ext uri="{FF2B5EF4-FFF2-40B4-BE49-F238E27FC236}">
                <a16:creationId xmlns:a16="http://schemas.microsoft.com/office/drawing/2014/main" id="{A9E1E2A7-9C7F-41BE-85D5-79832005E80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46 / 50</a:t>
            </a:r>
          </a:p>
        </p:txBody>
      </p:sp>
      <p:pic xmlns:a="http://schemas.openxmlformats.org/drawingml/2006/main" xmlns:r="http://schemas.openxmlformats.org/officeDocument/2006/relationships">
        <p:nvPicPr>
          <p:cNvPr id="9" name="Narration slide 46" descr="English neural narration for slide 46">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215957321"/>
      </p:ext>
    </p:extLst>
  </p:cSld>
  <p:transition advClick="1" advTm="300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21EC661-87A7-4FE0-A53C-6DD26E1A9E78}"/>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Exit Ticket solutions: linking and relaxation</a:t>
            </a:r>
          </a:p>
        </p:txBody>
      </p:sp>
      <p:sp>
        <p:nvSpPr>
          <p:cNvPr id="2" name="">
            <a:extLst xmlns:a="http://schemas.openxmlformats.org/drawingml/2006/main">
              <a:ext uri="{FF2B5EF4-FFF2-40B4-BE49-F238E27FC236}">
                <a16:creationId xmlns:a16="http://schemas.microsoft.com/office/drawing/2014/main" id="{C12F84B1-2C56-4855-830B-C45CD1E2C23A}"/>
              </a:ext>
            </a:extLst>
          </p:cNvPr>
          <p:cNvSpPr>
            <a:spLocks xmlns:a="http://schemas.openxmlformats.org/drawingml/2006/main" noGrp="1"/>
          </p:cNvSpPr>
          <p:nvPr/>
        </p:nvSpPr>
        <p:spPr>
          <a:xfrm xmlns:a="http://schemas.openxmlformats.org/drawingml/2006/main">
            <a:off x="571500" y="152400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0F6E6B"/>
                </a:solidFill>
                <a:latin typeface="Arial"/>
                <a:ea typeface="Arial"/>
                <a:cs typeface="Arial"/>
              </a:defRPr>
            </a:defPPr>
            <a:lvl1pPr>
              <a:buNone/>
              <a:defRPr sz="2025" b="0">
                <a:solidFill>
                  <a:srgbClr val="0F6E6B"/>
                </a:solidFill>
                <a:latin typeface="Arial"/>
                <a:ea typeface="Arial"/>
                <a:cs typeface="Arial"/>
              </a:defRPr>
            </a:lvl1pPr>
            <a:lvl2pPr>
              <a:buNone/>
              <a:defRPr sz="2025" b="0">
                <a:solidFill>
                  <a:srgbClr val="0F6E6B"/>
                </a:solidFill>
                <a:latin typeface="Arial"/>
                <a:ea typeface="Arial"/>
                <a:cs typeface="Arial"/>
              </a:defRPr>
            </a:lvl2pPr>
            <a:lvl3pPr>
              <a:buNone/>
              <a:defRPr sz="2025" b="0">
                <a:solidFill>
                  <a:srgbClr val="0F6E6B"/>
                </a:solidFill>
                <a:latin typeface="Arial"/>
                <a:ea typeface="Arial"/>
                <a:cs typeface="Arial"/>
              </a:defRPr>
            </a:lvl3pPr>
            <a:lvl4pPr>
              <a:buNone/>
              <a:defRPr sz="2025" b="0">
                <a:solidFill>
                  <a:srgbClr val="0F6E6B"/>
                </a:solidFill>
                <a:latin typeface="Arial"/>
                <a:ea typeface="Arial"/>
                <a:cs typeface="Arial"/>
              </a:defRPr>
            </a:lvl4pPr>
            <a:lvl5pPr>
              <a:buNone/>
              <a:defRPr sz="2025" b="0">
                <a:solidFill>
                  <a:srgbClr val="0F6E6B"/>
                </a:solidFill>
                <a:latin typeface="Arial"/>
                <a:ea typeface="Arial"/>
                <a:cs typeface="Arial"/>
              </a:defRPr>
            </a:lvl5pPr>
            <a:lvl6pPr>
              <a:buNone/>
              <a:defRPr sz="2025" b="0">
                <a:solidFill>
                  <a:srgbClr val="0F6E6B"/>
                </a:solidFill>
                <a:latin typeface="Arial"/>
                <a:ea typeface="Arial"/>
                <a:cs typeface="Arial"/>
              </a:defRPr>
            </a:lvl6pPr>
            <a:lvl7pPr>
              <a:buNone/>
              <a:defRPr sz="2025" b="0">
                <a:solidFill>
                  <a:srgbClr val="0F6E6B"/>
                </a:solidFill>
                <a:latin typeface="Arial"/>
                <a:ea typeface="Arial"/>
                <a:cs typeface="Arial"/>
              </a:defRPr>
            </a:lvl7pPr>
            <a:lvl8pPr>
              <a:buNone/>
              <a:defRPr sz="2025" b="0">
                <a:solidFill>
                  <a:srgbClr val="0F6E6B"/>
                </a:solidFill>
                <a:latin typeface="Arial"/>
                <a:ea typeface="Arial"/>
                <a:cs typeface="Arial"/>
              </a:defRPr>
            </a:lvl8pPr>
            <a:lvl9pPr>
              <a:buNone/>
              <a:defRPr sz="2025" b="0">
                <a:solidFill>
                  <a:srgbClr val="0F6E6B"/>
                </a:solidFill>
                <a:latin typeface="Arial"/>
                <a:ea typeface="Arial"/>
                <a:cs typeface="Arial"/>
              </a:defRPr>
            </a:lvl9pPr>
          </a:lstStyle>
          <a:p xmlns:a="http://schemas.openxmlformats.org/drawingml/2006/main">
            <a:pPr>
              <a:buNone/>
              <a:defRPr sz="2025" b="0">
                <a:solidFill>
                  <a:srgbClr val="0F6E6B"/>
                </a:solidFill>
                <a:latin typeface="Arial"/>
                <a:ea typeface="Arial"/>
                <a:cs typeface="Arial"/>
              </a:defRPr>
            </a:pPr>
            <a:r>
              <a:rPr sz="2025" b="0">
                <a:solidFill>
                  <a:srgbClr val="0F6E6B"/>
                </a:solidFill>
                <a:latin typeface="Arial"/>
                <a:ea typeface="Arial"/>
                <a:cs typeface="Arial"/>
              </a:rPr>
              <a:t>Q1: yA=0 ⇒ a=0; yA=1 ⇒ 3≤a≤6.</a:t>
            </a:r>
          </a:p>
        </p:txBody>
      </p:sp>
      <p:sp>
        <p:nvSpPr>
          <p:cNvPr id="3" name="">
            <a:extLst xmlns:a="http://schemas.openxmlformats.org/drawingml/2006/main">
              <a:ext uri="{FF2B5EF4-FFF2-40B4-BE49-F238E27FC236}">
                <a16:creationId xmlns:a16="http://schemas.microsoft.com/office/drawing/2014/main" id="{5991ECF5-6150-4F52-BD75-7E4402B27C17}"/>
              </a:ext>
            </a:extLst>
          </p:cNvPr>
          <p:cNvSpPr>
            <a:spLocks xmlns:a="http://schemas.openxmlformats.org/drawingml/2006/main" noGrp="1"/>
          </p:cNvSpPr>
          <p:nvPr/>
        </p:nvSpPr>
        <p:spPr>
          <a:xfrm xmlns:a="http://schemas.openxmlformats.org/drawingml/2006/main">
            <a:off x="571500" y="2905125"/>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Q2 resets to baseline: relaxed yA=1/3 pays partial fixed cost.</a:t>
            </a:r>
          </a:p>
        </p:txBody>
      </p:sp>
      <p:sp>
        <p:nvSpPr>
          <p:cNvPr id="4" name="">
            <a:extLst xmlns:a="http://schemas.openxmlformats.org/drawingml/2006/main">
              <a:ext uri="{FF2B5EF4-FFF2-40B4-BE49-F238E27FC236}">
                <a16:creationId xmlns:a16="http://schemas.microsoft.com/office/drawing/2014/main" id="{59DDA777-0969-42DC-9EB0-6C23CC5A3C2C}"/>
              </a:ext>
            </a:extLst>
          </p:cNvPr>
          <p:cNvSpPr>
            <a:spLocks xmlns:a="http://schemas.openxmlformats.org/drawingml/2006/main" noGrp="1"/>
          </p:cNvSpPr>
          <p:nvPr/>
        </p:nvSpPr>
        <p:spPr>
          <a:xfrm xmlns:a="http://schemas.openxmlformats.org/drawingml/2006/main">
            <a:off x="571500" y="4286250"/>
            <a:ext cx="5810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025" b="0">
                <a:solidFill>
                  <a:srgbClr val="333F4A"/>
                </a:solidFill>
                <a:latin typeface="Arial"/>
                <a:ea typeface="Arial"/>
                <a:cs typeface="Arial"/>
              </a:defRPr>
            </a:defPPr>
            <a:lvl1pPr>
              <a:buNone/>
              <a:defRPr sz="2025" b="0">
                <a:solidFill>
                  <a:srgbClr val="333F4A"/>
                </a:solidFill>
                <a:latin typeface="Arial"/>
                <a:ea typeface="Arial"/>
                <a:cs typeface="Arial"/>
              </a:defRPr>
            </a:lvl1pPr>
            <a:lvl2pPr>
              <a:buNone/>
              <a:defRPr sz="2025" b="0">
                <a:solidFill>
                  <a:srgbClr val="333F4A"/>
                </a:solidFill>
                <a:latin typeface="Arial"/>
                <a:ea typeface="Arial"/>
                <a:cs typeface="Arial"/>
              </a:defRPr>
            </a:lvl2pPr>
            <a:lvl3pPr>
              <a:buNone/>
              <a:defRPr sz="2025" b="0">
                <a:solidFill>
                  <a:srgbClr val="333F4A"/>
                </a:solidFill>
                <a:latin typeface="Arial"/>
                <a:ea typeface="Arial"/>
                <a:cs typeface="Arial"/>
              </a:defRPr>
            </a:lvl3pPr>
            <a:lvl4pPr>
              <a:buNone/>
              <a:defRPr sz="2025" b="0">
                <a:solidFill>
                  <a:srgbClr val="333F4A"/>
                </a:solidFill>
                <a:latin typeface="Arial"/>
                <a:ea typeface="Arial"/>
                <a:cs typeface="Arial"/>
              </a:defRPr>
            </a:lvl4pPr>
            <a:lvl5pPr>
              <a:buNone/>
              <a:defRPr sz="2025" b="0">
                <a:solidFill>
                  <a:srgbClr val="333F4A"/>
                </a:solidFill>
                <a:latin typeface="Arial"/>
                <a:ea typeface="Arial"/>
                <a:cs typeface="Arial"/>
              </a:defRPr>
            </a:lvl5pPr>
            <a:lvl6pPr>
              <a:buNone/>
              <a:defRPr sz="2025" b="0">
                <a:solidFill>
                  <a:srgbClr val="333F4A"/>
                </a:solidFill>
                <a:latin typeface="Arial"/>
                <a:ea typeface="Arial"/>
                <a:cs typeface="Arial"/>
              </a:defRPr>
            </a:lvl6pPr>
            <a:lvl7pPr>
              <a:buNone/>
              <a:defRPr sz="2025" b="0">
                <a:solidFill>
                  <a:srgbClr val="333F4A"/>
                </a:solidFill>
                <a:latin typeface="Arial"/>
                <a:ea typeface="Arial"/>
                <a:cs typeface="Arial"/>
              </a:defRPr>
            </a:lvl7pPr>
            <a:lvl8pPr>
              <a:buNone/>
              <a:defRPr sz="2025" b="0">
                <a:solidFill>
                  <a:srgbClr val="333F4A"/>
                </a:solidFill>
                <a:latin typeface="Arial"/>
                <a:ea typeface="Arial"/>
                <a:cs typeface="Arial"/>
              </a:defRPr>
            </a:lvl8pPr>
            <a:lvl9pPr>
              <a:buNone/>
              <a:defRPr sz="2025" b="0">
                <a:solidFill>
                  <a:srgbClr val="333F4A"/>
                </a:solidFill>
                <a:latin typeface="Arial"/>
                <a:ea typeface="Arial"/>
                <a:cs typeface="Arial"/>
              </a:defRPr>
            </a:lvl9pPr>
          </a:lstStyle>
          <a:p xmlns:a="http://schemas.openxmlformats.org/drawingml/2006/main">
            <a:pPr>
              <a:buNone/>
              <a:defRPr sz="2025" b="0">
                <a:solidFill>
                  <a:srgbClr val="333F4A"/>
                </a:solidFill>
                <a:latin typeface="Arial"/>
                <a:ea typeface="Arial"/>
                <a:cs typeface="Arial"/>
              </a:defRPr>
            </a:pPr>
            <a:r>
              <a:rPr sz="2025" b="0">
                <a:solidFill>
                  <a:srgbClr val="333F4A"/>
                </a:solidFill>
                <a:latin typeface="Arial"/>
                <a:ea typeface="Arial"/>
                <a:cs typeface="Arial"/>
              </a:rPr>
              <a:t>52.667 is an upper bound, not an attainable MILP profit.</a:t>
            </a:r>
          </a:p>
        </p:txBody>
      </p:sp>
      <p:pic>
        <p:nvPicPr>
          <p:cNvPr id="5" name="">
            <a:extLst xmlns:a="http://schemas.openxmlformats.org/drawingml/2006/main">
              <a:ext uri="{FF2B5EF4-FFF2-40B4-BE49-F238E27FC236}">
                <a16:creationId xmlns:a16="http://schemas.microsoft.com/office/drawing/2014/main" id="{2FC20B69-608B-4A9F-AA22-F9EE0F81C7BD}"/>
              </a:ext>
            </a:extLst>
          </p:cNvPr>
          <p:cNvPicPr>
            <a:picLocks xmlns:a="http://schemas.openxmlformats.org/drawingml/2006/main" noChangeAspect="1"/>
          </p:cNvPicPr>
          <p:nvPr/>
        </p:nvPicPr>
        <p:blipFill>
          <a:blip xmlns:r="http://schemas.openxmlformats.org/officeDocument/2006/relationships" xmlns:a="http://schemas.openxmlformats.org/drawingml/2006/main" r:embed="R5bc2249ffa4247cd">
            <a:extLst>
              <a:ext uri="{96DAC541-7B7A-43D3-8B79-37D633B846F1}">
                <asvg:svgBlip xmlns:asvg="http://schemas.microsoft.com/office/drawing/2016/SVG/main" r:embed="R04c2a357c5ea4d8b"/>
              </a:ext>
            </a:extLst>
          </a:blip>
          <a:stretch xmlns:a="http://schemas.openxmlformats.org/drawingml/2006/main"/>
        </p:blipFill>
        <p:spPr>
          <a:xfrm xmlns:a="http://schemas.openxmlformats.org/drawingml/2006/main">
            <a:off x="6667500" y="1666875"/>
            <a:ext cx="5095875" cy="4095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4FB41CF7-8880-4813-A41A-135F97510D5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7" name="">
            <a:extLst xmlns:a="http://schemas.openxmlformats.org/drawingml/2006/main">
              <a:ext uri="{FF2B5EF4-FFF2-40B4-BE49-F238E27FC236}">
                <a16:creationId xmlns:a16="http://schemas.microsoft.com/office/drawing/2014/main" id="{EDC58231-03F2-47FD-9779-43FFEEA6EC6A}"/>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47 / 50</a:t>
            </a:r>
          </a:p>
        </p:txBody>
      </p:sp>
      <p:pic xmlns:a="http://schemas.openxmlformats.org/drawingml/2006/main" xmlns:r="http://schemas.openxmlformats.org/officeDocument/2006/relationships">
        <p:nvPicPr>
          <p:cNvPr id="9" name="Narration slide 47" descr="English neural narration for slide 47">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459518087"/>
      </p:ext>
    </p:extLst>
  </p:cSld>
  <p:transition advClick="1" advTm="35367"/>
  <p:timing>
    <p:tnLst>
      <p:par>
        <p:cTn id="1" dur="indefinite" restart="never" nodeType="tmRoot">
          <p:childTnLst>
            <p:audio>
              <p:cMediaNode vol="100000">
                <p:cTn id="2" fill="hold" display="0">
                  <p:stCondLst>
                    <p:cond delay="0"/>
                  </p:stCondLst>
                </p:cTn>
                <p:tgtEl>
                  <p:spTgt spid="9"/>
                </p:tgtEl>
              </p:cMediaNode>
            </p:audio>
          </p:childTnLst>
        </p:cTn>
      </p:par>
    </p:tnLst>
  </p:timing>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446AB7E-82F2-4D98-B3BB-6723D9B397D6}"/>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Exit Ticket solutions: purchase and pruning</a:t>
            </a:r>
          </a:p>
        </p:txBody>
      </p:sp>
      <p:sp>
        <p:nvSpPr>
          <p:cNvPr id="2" name="">
            <a:extLst xmlns:a="http://schemas.openxmlformats.org/drawingml/2006/main">
              <a:ext uri="{FF2B5EF4-FFF2-40B4-BE49-F238E27FC236}">
                <a16:creationId xmlns:a16="http://schemas.microsoft.com/office/drawing/2014/main" id="{BA74CD3A-CA3F-41BF-AC6C-06D72ABF9158}"/>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3. Extra operating benefit 54−46=8; cost 9: net −1.</a:t>
            </a:r>
          </a:p>
        </p:txBody>
      </p:sp>
      <p:sp>
        <p:nvSpPr>
          <p:cNvPr id="3" name="">
            <a:extLst xmlns:a="http://schemas.openxmlformats.org/drawingml/2006/main">
              <a:ext uri="{FF2B5EF4-FFF2-40B4-BE49-F238E27FC236}">
                <a16:creationId xmlns:a16="http://schemas.microsoft.com/office/drawing/2014/main" id="{7DC23B44-0C72-44D2-A220-07D7DC19F015}"/>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Do not buy; best total profit remains 46.</a:t>
            </a:r>
          </a:p>
        </p:txBody>
      </p:sp>
      <p:sp>
        <p:nvSpPr>
          <p:cNvPr id="4" name="">
            <a:extLst xmlns:a="http://schemas.openxmlformats.org/drawingml/2006/main">
              <a:ext uri="{FF2B5EF4-FFF2-40B4-BE49-F238E27FC236}">
                <a16:creationId xmlns:a16="http://schemas.microsoft.com/office/drawing/2014/main" id="{8536C942-78BF-4BE0-9705-7F350E7B01E7}"/>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4. Prune bounds 45 and 46; keep bound 48 for further work.</a:t>
            </a:r>
          </a:p>
        </p:txBody>
      </p:sp>
      <p:sp>
        <p:nvSpPr>
          <p:cNvPr id="5" name="">
            <a:extLst xmlns:a="http://schemas.openxmlformats.org/drawingml/2006/main">
              <a:ext uri="{FF2B5EF4-FFF2-40B4-BE49-F238E27FC236}">
                <a16:creationId xmlns:a16="http://schemas.microsoft.com/office/drawing/2014/main" id="{9EB3D266-5FD2-4FC9-82F8-7EFEF6EB7F91}"/>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1AB7CC6B-0D52-487C-91EC-39CC6B6455AA}"/>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48 / 50</a:t>
            </a:r>
          </a:p>
        </p:txBody>
      </p:sp>
      <p:pic xmlns:a="http://schemas.openxmlformats.org/drawingml/2006/main" xmlns:r="http://schemas.openxmlformats.org/officeDocument/2006/relationships">
        <p:nvPicPr>
          <p:cNvPr id="8" name="Narration slide 48" descr="English neural narration for slide 48">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445241863"/>
      </p:ext>
    </p:extLst>
  </p:cSld>
  <p:transition advClick="1" advTm="29933"/>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7C6F18D-7A8C-4993-83F1-18DC5366E51F}"/>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A reliable MILP workflow</a:t>
            </a:r>
          </a:p>
        </p:txBody>
      </p:sp>
      <p:sp>
        <p:nvSpPr>
          <p:cNvPr id="2" name="">
            <a:extLst xmlns:a="http://schemas.openxmlformats.org/drawingml/2006/main">
              <a:ext uri="{FF2B5EF4-FFF2-40B4-BE49-F238E27FC236}">
                <a16:creationId xmlns:a16="http://schemas.microsoft.com/office/drawing/2014/main" id="{B9F03BA2-B769-4ECE-9A64-EC83C1905AEE}"/>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Define decisions, units, domains, and valid bounds.</a:t>
            </a:r>
          </a:p>
        </p:txBody>
      </p:sp>
      <p:sp>
        <p:nvSpPr>
          <p:cNvPr id="3" name="">
            <a:extLst xmlns:a="http://schemas.openxmlformats.org/drawingml/2006/main">
              <a:ext uri="{FF2B5EF4-FFF2-40B4-BE49-F238E27FC236}">
                <a16:creationId xmlns:a16="http://schemas.microsoft.com/office/drawing/2014/main" id="{F3991B36-E9E9-42E0-A8C1-683348F8FBBA}"/>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Solve; audit feasibility, costs, status, and gap.</a:t>
            </a:r>
          </a:p>
        </p:txBody>
      </p:sp>
      <p:sp>
        <p:nvSpPr>
          <p:cNvPr id="4" name="">
            <a:extLst xmlns:a="http://schemas.openxmlformats.org/drawingml/2006/main">
              <a:ext uri="{FF2B5EF4-FFF2-40B4-BE49-F238E27FC236}">
                <a16:creationId xmlns:a16="http://schemas.microsoft.com/office/drawing/2014/main" id="{0D2190E5-595F-48B2-81A4-539BFACADBE2}"/>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Change assumptions one at a time and re-optimize.</a:t>
            </a:r>
          </a:p>
        </p:txBody>
      </p:sp>
      <p:sp>
        <p:nvSpPr>
          <p:cNvPr id="5" name="">
            <a:extLst xmlns:a="http://schemas.openxmlformats.org/drawingml/2006/main">
              <a:ext uri="{FF2B5EF4-FFF2-40B4-BE49-F238E27FC236}">
                <a16:creationId xmlns:a16="http://schemas.microsoft.com/office/drawing/2014/main" id="{0530BF92-A780-4DB2-BF8B-4FC820A02370}"/>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B68CDEA0-A647-49C9-A13F-6B6BF0FE94BB}"/>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49 / 50</a:t>
            </a:r>
          </a:p>
        </p:txBody>
      </p:sp>
      <p:pic xmlns:a="http://schemas.openxmlformats.org/drawingml/2006/main" xmlns:r="http://schemas.openxmlformats.org/officeDocument/2006/relationships">
        <p:nvPicPr>
          <p:cNvPr id="8" name="Narration slide 49" descr="English neural narration for slide 49">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1427754034"/>
      </p:ext>
    </p:extLst>
  </p:cSld>
  <p:transition advClick="1" advTm="31700"/>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52765F4-1959-43AC-98EB-7FAA116FB1F9}"/>
              </a:ext>
            </a:extLst>
          </p:cNvPr>
          <p:cNvSpPr>
            <a:spLocks xmlns:a="http://schemas.openxmlformats.org/drawingml/2006/main" noGrp="1"/>
          </p:cNvSpPr>
          <p:nvPr/>
        </p:nvSpPr>
        <p:spPr>
          <a:xfrm xmlns:a="http://schemas.openxmlformats.org/drawingml/2006/main">
            <a:off x="523875" y="342900"/>
            <a:ext cx="11144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3000" b="1">
                <a:solidFill>
                  <a:srgbClr val="0F6E6B"/>
                </a:solidFill>
                <a:latin typeface="Arial"/>
                <a:ea typeface="Arial"/>
                <a:cs typeface="Arial"/>
              </a:defRPr>
            </a:defPPr>
            <a:lvl1pPr>
              <a:buNone/>
              <a:defRPr sz="3000" b="1">
                <a:solidFill>
                  <a:srgbClr val="0F6E6B"/>
                </a:solidFill>
                <a:latin typeface="Arial"/>
                <a:ea typeface="Arial"/>
                <a:cs typeface="Arial"/>
              </a:defRPr>
            </a:lvl1pPr>
            <a:lvl2pPr>
              <a:buNone/>
              <a:defRPr sz="3000" b="1">
                <a:solidFill>
                  <a:srgbClr val="0F6E6B"/>
                </a:solidFill>
                <a:latin typeface="Arial"/>
                <a:ea typeface="Arial"/>
                <a:cs typeface="Arial"/>
              </a:defRPr>
            </a:lvl2pPr>
            <a:lvl3pPr>
              <a:buNone/>
              <a:defRPr sz="3000" b="1">
                <a:solidFill>
                  <a:srgbClr val="0F6E6B"/>
                </a:solidFill>
                <a:latin typeface="Arial"/>
                <a:ea typeface="Arial"/>
                <a:cs typeface="Arial"/>
              </a:defRPr>
            </a:lvl3pPr>
            <a:lvl4pPr>
              <a:buNone/>
              <a:defRPr sz="3000" b="1">
                <a:solidFill>
                  <a:srgbClr val="0F6E6B"/>
                </a:solidFill>
                <a:latin typeface="Arial"/>
                <a:ea typeface="Arial"/>
                <a:cs typeface="Arial"/>
              </a:defRPr>
            </a:lvl4pPr>
            <a:lvl5pPr>
              <a:buNone/>
              <a:defRPr sz="3000" b="1">
                <a:solidFill>
                  <a:srgbClr val="0F6E6B"/>
                </a:solidFill>
                <a:latin typeface="Arial"/>
                <a:ea typeface="Arial"/>
                <a:cs typeface="Arial"/>
              </a:defRPr>
            </a:lvl5pPr>
            <a:lvl6pPr>
              <a:buNone/>
              <a:defRPr sz="3000" b="1">
                <a:solidFill>
                  <a:srgbClr val="0F6E6B"/>
                </a:solidFill>
                <a:latin typeface="Arial"/>
                <a:ea typeface="Arial"/>
                <a:cs typeface="Arial"/>
              </a:defRPr>
            </a:lvl6pPr>
            <a:lvl7pPr>
              <a:buNone/>
              <a:defRPr sz="3000" b="1">
                <a:solidFill>
                  <a:srgbClr val="0F6E6B"/>
                </a:solidFill>
                <a:latin typeface="Arial"/>
                <a:ea typeface="Arial"/>
                <a:cs typeface="Arial"/>
              </a:defRPr>
            </a:lvl7pPr>
            <a:lvl8pPr>
              <a:buNone/>
              <a:defRPr sz="3000" b="1">
                <a:solidFill>
                  <a:srgbClr val="0F6E6B"/>
                </a:solidFill>
                <a:latin typeface="Arial"/>
                <a:ea typeface="Arial"/>
                <a:cs typeface="Arial"/>
              </a:defRPr>
            </a:lvl8pPr>
            <a:lvl9pPr>
              <a:buNone/>
              <a:defRPr sz="3000" b="1">
                <a:solidFill>
                  <a:srgbClr val="0F6E6B"/>
                </a:solidFill>
                <a:latin typeface="Arial"/>
                <a:ea typeface="Arial"/>
                <a:cs typeface="Arial"/>
              </a:defRPr>
            </a:lvl9pPr>
          </a:lstStyle>
          <a:p xmlns:a="http://schemas.openxmlformats.org/drawingml/2006/main">
            <a:pPr>
              <a:buNone/>
              <a:defRPr sz="3000" b="1">
                <a:solidFill>
                  <a:srgbClr val="0F6E6B"/>
                </a:solidFill>
                <a:latin typeface="Arial"/>
                <a:ea typeface="Arial"/>
                <a:cs typeface="Arial"/>
              </a:defRPr>
            </a:pPr>
            <a:r>
              <a:rPr sz="3000" b="1">
                <a:solidFill>
                  <a:srgbClr val="0F6E6B"/>
                </a:solidFill>
                <a:latin typeface="Arial"/>
                <a:ea typeface="Arial"/>
                <a:cs typeface="Arial"/>
              </a:rPr>
              <a:t>Resources and next steps</a:t>
            </a:r>
          </a:p>
        </p:txBody>
      </p:sp>
      <p:sp>
        <p:nvSpPr>
          <p:cNvPr id="2" name="">
            <a:extLst xmlns:a="http://schemas.openxmlformats.org/drawingml/2006/main">
              <a:ext uri="{FF2B5EF4-FFF2-40B4-BE49-F238E27FC236}">
                <a16:creationId xmlns:a16="http://schemas.microsoft.com/office/drawing/2014/main" id="{F3D3607A-632F-4A12-9B93-CC824DE5B699}"/>
              </a:ext>
            </a:extLst>
          </p:cNvPr>
          <p:cNvSpPr>
            <a:spLocks xmlns:a="http://schemas.openxmlformats.org/drawingml/2006/main" noGrp="1"/>
          </p:cNvSpPr>
          <p:nvPr/>
        </p:nvSpPr>
        <p:spPr>
          <a:xfrm xmlns:a="http://schemas.openxmlformats.org/drawingml/2006/main">
            <a:off x="571500" y="152400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0F6E6B"/>
                </a:solidFill>
                <a:latin typeface="Arial"/>
                <a:ea typeface="Arial"/>
                <a:cs typeface="Arial"/>
              </a:defRPr>
            </a:defPPr>
            <a:lvl1pPr>
              <a:buNone/>
              <a:defRPr sz="2250" b="0">
                <a:solidFill>
                  <a:srgbClr val="0F6E6B"/>
                </a:solidFill>
                <a:latin typeface="Arial"/>
                <a:ea typeface="Arial"/>
                <a:cs typeface="Arial"/>
              </a:defRPr>
            </a:lvl1pPr>
            <a:lvl2pPr>
              <a:buNone/>
              <a:defRPr sz="2250" b="0">
                <a:solidFill>
                  <a:srgbClr val="0F6E6B"/>
                </a:solidFill>
                <a:latin typeface="Arial"/>
                <a:ea typeface="Arial"/>
                <a:cs typeface="Arial"/>
              </a:defRPr>
            </a:lvl2pPr>
            <a:lvl3pPr>
              <a:buNone/>
              <a:defRPr sz="2250" b="0">
                <a:solidFill>
                  <a:srgbClr val="0F6E6B"/>
                </a:solidFill>
                <a:latin typeface="Arial"/>
                <a:ea typeface="Arial"/>
                <a:cs typeface="Arial"/>
              </a:defRPr>
            </a:lvl3pPr>
            <a:lvl4pPr>
              <a:buNone/>
              <a:defRPr sz="2250" b="0">
                <a:solidFill>
                  <a:srgbClr val="0F6E6B"/>
                </a:solidFill>
                <a:latin typeface="Arial"/>
                <a:ea typeface="Arial"/>
                <a:cs typeface="Arial"/>
              </a:defRPr>
            </a:lvl4pPr>
            <a:lvl5pPr>
              <a:buNone/>
              <a:defRPr sz="2250" b="0">
                <a:solidFill>
                  <a:srgbClr val="0F6E6B"/>
                </a:solidFill>
                <a:latin typeface="Arial"/>
                <a:ea typeface="Arial"/>
                <a:cs typeface="Arial"/>
              </a:defRPr>
            </a:lvl5pPr>
            <a:lvl6pPr>
              <a:buNone/>
              <a:defRPr sz="2250" b="0">
                <a:solidFill>
                  <a:srgbClr val="0F6E6B"/>
                </a:solidFill>
                <a:latin typeface="Arial"/>
                <a:ea typeface="Arial"/>
                <a:cs typeface="Arial"/>
              </a:defRPr>
            </a:lvl6pPr>
            <a:lvl7pPr>
              <a:buNone/>
              <a:defRPr sz="2250" b="0">
                <a:solidFill>
                  <a:srgbClr val="0F6E6B"/>
                </a:solidFill>
                <a:latin typeface="Arial"/>
                <a:ea typeface="Arial"/>
                <a:cs typeface="Arial"/>
              </a:defRPr>
            </a:lvl7pPr>
            <a:lvl8pPr>
              <a:buNone/>
              <a:defRPr sz="2250" b="0">
                <a:solidFill>
                  <a:srgbClr val="0F6E6B"/>
                </a:solidFill>
                <a:latin typeface="Arial"/>
                <a:ea typeface="Arial"/>
                <a:cs typeface="Arial"/>
              </a:defRPr>
            </a:lvl8pPr>
            <a:lvl9pPr>
              <a:buNone/>
              <a:defRPr sz="2250" b="0">
                <a:solidFill>
                  <a:srgbClr val="0F6E6B"/>
                </a:solidFill>
                <a:latin typeface="Arial"/>
                <a:ea typeface="Arial"/>
                <a:cs typeface="Arial"/>
              </a:defRPr>
            </a:lvl9pPr>
          </a:lstStyle>
          <a:p xmlns:a="http://schemas.openxmlformats.org/drawingml/2006/main">
            <a:pPr>
              <a:buNone/>
              <a:defRPr sz="2250" b="0">
                <a:solidFill>
                  <a:srgbClr val="0F6E6B"/>
                </a:solidFill>
                <a:latin typeface="Arial"/>
                <a:ea typeface="Arial"/>
                <a:cs typeface="Arial"/>
              </a:defRPr>
            </a:pPr>
            <a:r>
              <a:rPr sz="2250" b="0">
                <a:solidFill>
                  <a:srgbClr val="0F6E6B"/>
                </a:solidFill>
                <a:latin typeface="Arial"/>
                <a:ea typeface="Arial"/>
                <a:cs typeface="Arial"/>
              </a:rPr>
              <a:t>SciPy milp: coefficients, integrality, bounds, status and gap.</a:t>
            </a:r>
          </a:p>
        </p:txBody>
      </p:sp>
      <p:sp>
        <p:nvSpPr>
          <p:cNvPr id="3" name="">
            <a:extLst xmlns:a="http://schemas.openxmlformats.org/drawingml/2006/main">
              <a:ext uri="{FF2B5EF4-FFF2-40B4-BE49-F238E27FC236}">
                <a16:creationId xmlns:a16="http://schemas.microsoft.com/office/drawing/2014/main" id="{002174F9-6C76-406F-8629-2FCA69E8CA70}"/>
              </a:ext>
            </a:extLst>
          </p:cNvPr>
          <p:cNvSpPr>
            <a:spLocks xmlns:a="http://schemas.openxmlformats.org/drawingml/2006/main" noGrp="1"/>
          </p:cNvSpPr>
          <p:nvPr/>
        </p:nvSpPr>
        <p:spPr>
          <a:xfrm xmlns:a="http://schemas.openxmlformats.org/drawingml/2006/main">
            <a:off x="571500" y="2905125"/>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Course page: videos, lab, practice, solutions and Exit Ticket.</a:t>
            </a:r>
          </a:p>
        </p:txBody>
      </p:sp>
      <p:sp>
        <p:nvSpPr>
          <p:cNvPr id="4" name="">
            <a:extLst xmlns:a="http://schemas.openxmlformats.org/drawingml/2006/main">
              <a:ext uri="{FF2B5EF4-FFF2-40B4-BE49-F238E27FC236}">
                <a16:creationId xmlns:a16="http://schemas.microsoft.com/office/drawing/2014/main" id="{780D53AB-B22C-421B-96E7-9A01426B0994}"/>
              </a:ext>
            </a:extLst>
          </p:cNvPr>
          <p:cNvSpPr>
            <a:spLocks xmlns:a="http://schemas.openxmlformats.org/drawingml/2006/main" noGrp="1"/>
          </p:cNvSpPr>
          <p:nvPr/>
        </p:nvSpPr>
        <p:spPr>
          <a:xfrm xmlns:a="http://schemas.openxmlformats.org/drawingml/2006/main">
            <a:off x="571500" y="4286250"/>
            <a:ext cx="11001375"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2250" b="0">
                <a:solidFill>
                  <a:srgbClr val="333F4A"/>
                </a:solidFill>
                <a:latin typeface="Arial"/>
                <a:ea typeface="Arial"/>
                <a:cs typeface="Arial"/>
              </a:defRPr>
            </a:defPPr>
            <a:lvl1pPr>
              <a:buNone/>
              <a:defRPr sz="2250" b="0">
                <a:solidFill>
                  <a:srgbClr val="333F4A"/>
                </a:solidFill>
                <a:latin typeface="Arial"/>
                <a:ea typeface="Arial"/>
                <a:cs typeface="Arial"/>
              </a:defRPr>
            </a:lvl1pPr>
            <a:lvl2pPr>
              <a:buNone/>
              <a:defRPr sz="2250" b="0">
                <a:solidFill>
                  <a:srgbClr val="333F4A"/>
                </a:solidFill>
                <a:latin typeface="Arial"/>
                <a:ea typeface="Arial"/>
                <a:cs typeface="Arial"/>
              </a:defRPr>
            </a:lvl2pPr>
            <a:lvl3pPr>
              <a:buNone/>
              <a:defRPr sz="2250" b="0">
                <a:solidFill>
                  <a:srgbClr val="333F4A"/>
                </a:solidFill>
                <a:latin typeface="Arial"/>
                <a:ea typeface="Arial"/>
                <a:cs typeface="Arial"/>
              </a:defRPr>
            </a:lvl3pPr>
            <a:lvl4pPr>
              <a:buNone/>
              <a:defRPr sz="2250" b="0">
                <a:solidFill>
                  <a:srgbClr val="333F4A"/>
                </a:solidFill>
                <a:latin typeface="Arial"/>
                <a:ea typeface="Arial"/>
                <a:cs typeface="Arial"/>
              </a:defRPr>
            </a:lvl4pPr>
            <a:lvl5pPr>
              <a:buNone/>
              <a:defRPr sz="2250" b="0">
                <a:solidFill>
                  <a:srgbClr val="333F4A"/>
                </a:solidFill>
                <a:latin typeface="Arial"/>
                <a:ea typeface="Arial"/>
                <a:cs typeface="Arial"/>
              </a:defRPr>
            </a:lvl5pPr>
            <a:lvl6pPr>
              <a:buNone/>
              <a:defRPr sz="2250" b="0">
                <a:solidFill>
                  <a:srgbClr val="333F4A"/>
                </a:solidFill>
                <a:latin typeface="Arial"/>
                <a:ea typeface="Arial"/>
                <a:cs typeface="Arial"/>
              </a:defRPr>
            </a:lvl6pPr>
            <a:lvl7pPr>
              <a:buNone/>
              <a:defRPr sz="2250" b="0">
                <a:solidFill>
                  <a:srgbClr val="333F4A"/>
                </a:solidFill>
                <a:latin typeface="Arial"/>
                <a:ea typeface="Arial"/>
                <a:cs typeface="Arial"/>
              </a:defRPr>
            </a:lvl7pPr>
            <a:lvl8pPr>
              <a:buNone/>
              <a:defRPr sz="2250" b="0">
                <a:solidFill>
                  <a:srgbClr val="333F4A"/>
                </a:solidFill>
                <a:latin typeface="Arial"/>
                <a:ea typeface="Arial"/>
                <a:cs typeface="Arial"/>
              </a:defRPr>
            </a:lvl8pPr>
            <a:lvl9pPr>
              <a:buNone/>
              <a:defRPr sz="2250" b="0">
                <a:solidFill>
                  <a:srgbClr val="333F4A"/>
                </a:solidFill>
                <a:latin typeface="Arial"/>
                <a:ea typeface="Arial"/>
                <a:cs typeface="Arial"/>
              </a:defRPr>
            </a:lvl9pPr>
          </a:lstStyle>
          <a:p xmlns:a="http://schemas.openxmlformats.org/drawingml/2006/main">
            <a:pPr>
              <a:buNone/>
              <a:defRPr sz="2250" b="0">
                <a:solidFill>
                  <a:srgbClr val="333F4A"/>
                </a:solidFill>
                <a:latin typeface="Arial"/>
                <a:ea typeface="Arial"/>
                <a:cs typeface="Arial"/>
              </a:defRPr>
            </a:pPr>
            <a:r>
              <a:rPr sz="2250" b="0">
                <a:solidFill>
                  <a:srgbClr val="333F4A"/>
                </a:solidFill>
                <a:latin typeface="Arial"/>
                <a:ea typeface="Arial"/>
                <a:cs typeface="Arial"/>
              </a:rPr>
              <a:t>Keep your calculations and questions for the next meeting.</a:t>
            </a:r>
          </a:p>
        </p:txBody>
      </p:sp>
      <p:sp>
        <p:nvSpPr>
          <p:cNvPr id="5" name="">
            <a:extLst xmlns:a="http://schemas.openxmlformats.org/drawingml/2006/main">
              <a:ext uri="{FF2B5EF4-FFF2-40B4-BE49-F238E27FC236}">
                <a16:creationId xmlns:a16="http://schemas.microsoft.com/office/drawing/2014/main" id="{330F3094-C5E1-4A69-9807-E427A4BC80FC}"/>
              </a:ext>
            </a:extLst>
          </p:cNvPr>
          <p:cNvSpPr>
            <a:spLocks xmlns:a="http://schemas.openxmlformats.org/drawingml/2006/main" noGrp="1"/>
          </p:cNvSpPr>
          <p:nvPr/>
        </p:nvSpPr>
        <p:spPr>
          <a:xfrm xmlns:a="http://schemas.openxmlformats.org/drawingml/2006/main">
            <a:off x="571500" y="6467475"/>
            <a:ext cx="7620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2105623 · MILP · Part 5</a:t>
            </a:r>
          </a:p>
        </p:txBody>
      </p:sp>
      <p:sp>
        <p:nvSpPr>
          <p:cNvPr id="6" name="">
            <a:extLst xmlns:a="http://schemas.openxmlformats.org/drawingml/2006/main">
              <a:ext uri="{FF2B5EF4-FFF2-40B4-BE49-F238E27FC236}">
                <a16:creationId xmlns:a16="http://schemas.microsoft.com/office/drawing/2014/main" id="{73BCB6F4-F430-4C4E-8AA7-E2D6AEE237E0}"/>
              </a:ext>
            </a:extLst>
          </p:cNvPr>
          <p:cNvSpPr>
            <a:spLocks xmlns:a="http://schemas.openxmlformats.org/drawingml/2006/main" noGrp="1"/>
          </p:cNvSpPr>
          <p:nvPr/>
        </p:nvSpPr>
        <p:spPr>
          <a:xfrm xmlns:a="http://schemas.openxmlformats.org/drawingml/2006/main">
            <a:off x="10763250" y="6467475"/>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defPPr>
              <a:defRPr sz="1200" b="0">
                <a:solidFill>
                  <a:srgbClr val="333F4A"/>
                </a:solidFill>
                <a:latin typeface="Arial"/>
                <a:ea typeface="Arial"/>
                <a:cs typeface="Arial"/>
              </a:defRPr>
            </a:defPPr>
            <a:lvl1pPr>
              <a:buNone/>
              <a:defRPr sz="1200" b="0">
                <a:solidFill>
                  <a:srgbClr val="333F4A"/>
                </a:solidFill>
                <a:latin typeface="Arial"/>
                <a:ea typeface="Arial"/>
                <a:cs typeface="Arial"/>
              </a:defRPr>
            </a:lvl1pPr>
            <a:lvl2pPr>
              <a:buNone/>
              <a:defRPr sz="1200" b="0">
                <a:solidFill>
                  <a:srgbClr val="333F4A"/>
                </a:solidFill>
                <a:latin typeface="Arial"/>
                <a:ea typeface="Arial"/>
                <a:cs typeface="Arial"/>
              </a:defRPr>
            </a:lvl2pPr>
            <a:lvl3pPr>
              <a:buNone/>
              <a:defRPr sz="1200" b="0">
                <a:solidFill>
                  <a:srgbClr val="333F4A"/>
                </a:solidFill>
                <a:latin typeface="Arial"/>
                <a:ea typeface="Arial"/>
                <a:cs typeface="Arial"/>
              </a:defRPr>
            </a:lvl3pPr>
            <a:lvl4pPr>
              <a:buNone/>
              <a:defRPr sz="1200" b="0">
                <a:solidFill>
                  <a:srgbClr val="333F4A"/>
                </a:solidFill>
                <a:latin typeface="Arial"/>
                <a:ea typeface="Arial"/>
                <a:cs typeface="Arial"/>
              </a:defRPr>
            </a:lvl4pPr>
            <a:lvl5pPr>
              <a:buNone/>
              <a:defRPr sz="1200" b="0">
                <a:solidFill>
                  <a:srgbClr val="333F4A"/>
                </a:solidFill>
                <a:latin typeface="Arial"/>
                <a:ea typeface="Arial"/>
                <a:cs typeface="Arial"/>
              </a:defRPr>
            </a:lvl5pPr>
            <a:lvl6pPr>
              <a:buNone/>
              <a:defRPr sz="1200" b="0">
                <a:solidFill>
                  <a:srgbClr val="333F4A"/>
                </a:solidFill>
                <a:latin typeface="Arial"/>
                <a:ea typeface="Arial"/>
                <a:cs typeface="Arial"/>
              </a:defRPr>
            </a:lvl6pPr>
            <a:lvl7pPr>
              <a:buNone/>
              <a:defRPr sz="1200" b="0">
                <a:solidFill>
                  <a:srgbClr val="333F4A"/>
                </a:solidFill>
                <a:latin typeface="Arial"/>
                <a:ea typeface="Arial"/>
                <a:cs typeface="Arial"/>
              </a:defRPr>
            </a:lvl7pPr>
            <a:lvl8pPr>
              <a:buNone/>
              <a:defRPr sz="1200" b="0">
                <a:solidFill>
                  <a:srgbClr val="333F4A"/>
                </a:solidFill>
                <a:latin typeface="Arial"/>
                <a:ea typeface="Arial"/>
                <a:cs typeface="Arial"/>
              </a:defRPr>
            </a:lvl8pPr>
            <a:lvl9pPr>
              <a:buNone/>
              <a:defRPr sz="1200" b="0">
                <a:solidFill>
                  <a:srgbClr val="333F4A"/>
                </a:solidFill>
                <a:latin typeface="Arial"/>
                <a:ea typeface="Arial"/>
                <a:cs typeface="Arial"/>
              </a:defRPr>
            </a:lvl9pPr>
          </a:lstStyle>
          <a:p xmlns:a="http://schemas.openxmlformats.org/drawingml/2006/main">
            <a:pPr>
              <a:buNone/>
              <a:defRPr sz="1200" b="0">
                <a:solidFill>
                  <a:srgbClr val="333F4A"/>
                </a:solidFill>
                <a:latin typeface="Arial"/>
                <a:ea typeface="Arial"/>
                <a:cs typeface="Arial"/>
              </a:defRPr>
            </a:pPr>
            <a:r>
              <a:rPr sz="1200" b="0">
                <a:solidFill>
                  <a:srgbClr val="333F4A"/>
                </a:solidFill>
                <a:latin typeface="Arial"/>
                <a:ea typeface="Arial"/>
                <a:cs typeface="Arial"/>
              </a:rPr>
              <a:t>50 / 50</a:t>
            </a:r>
          </a:p>
        </p:txBody>
      </p:sp>
      <p:pic xmlns:a="http://schemas.openxmlformats.org/drawingml/2006/main" xmlns:r="http://schemas.openxmlformats.org/officeDocument/2006/relationships">
        <p:nvPicPr>
          <p:cNvPr id="8" name="Narration slide 50" descr="English neural narration for slide 50">
            <a:hlinkClick action="ppaction://media"/>
          </p:cNvPr>
          <p:cNvPicPr>
            <a:picLocks noChangeAspect="1"/>
          </p:cNvPicPr>
          <p:nvPr>
            <a:audioFile r:link="rIdNarrationAudio"/>
            <p:extLst>
              <p:ext uri="{DAA4B4D4-6D71-4841-9C94-3DE7FCFB5A65}">
                <p14:media xmlns:p14="http://schemas.microsoft.com/office/powerpoint/2010/main" r:embed="rIdNarrationMedia"/>
              </p:ext>
            </p:extLst>
          </p:nvPr>
        </p:nvPicPr>
        <p:blipFill>
          <a:blip r:embed="rIdNarrationIcon"/>
          <a:stretch>
            <a:fillRect/>
          </a:stretch>
        </p:blipFill>
        <p:spPr>
          <a:xfrm>
            <a:off x="-914400" y="-914400"/>
            <a:ext cx="91440" cy="91440"/>
          </a:xfrm>
          <a:prstGeom prst="rect">
            <a:avLst/>
          </a:prstGeom>
        </p:spPr>
      </p:pic>
    </p:spTree>
    <p:extLst>
      <p:ext uri="{BB962C8B-B14F-4D97-AF65-F5344CB8AC3E}">
        <p14:creationId xmlns:p14="http://schemas.microsoft.com/office/powerpoint/2010/main" val="78749078"/>
      </p:ext>
    </p:extLst>
  </p:cSld>
  <p:transition advClick="1" advTm="30167"/>
  <p:timing>
    <p:tnLst>
      <p:par>
        <p:cTn id="1" dur="indefinite" restart="never" nodeType="tmRoot">
          <p:childTnLst>
            <p:audio>
              <p:cMediaNode vol="100000">
                <p:cTn id="2" fill="hold" display="0">
                  <p:stCondLst>
                    <p:cond delay="0"/>
                  </p:stCondLst>
                </p:cTn>
                <p:tgtEl>
                  <p:spTgt spid="8"/>
                </p:tgtEl>
              </p:cMediaNode>
            </p:audio>
          </p:childTnLst>
        </p:cTn>
      </p:par>
    </p:tn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2026-10-24T13:15:31.2090000Z</dcterms:created>
  <dcterms:modified xsi:type="dcterms:W3CDTF">2026-10-24T13:15:31.2100000Z</dcterms:modified>
</coreProperties>
</file>